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96" r:id="rId2"/>
  </p:sldMasterIdLst>
  <p:notesMasterIdLst>
    <p:notesMasterId r:id="rId21"/>
  </p:notesMasterIdLst>
  <p:handoutMasterIdLst>
    <p:handoutMasterId r:id="rId22"/>
  </p:handoutMasterIdLst>
  <p:sldIdLst>
    <p:sldId id="280" r:id="rId3"/>
    <p:sldId id="262" r:id="rId4"/>
    <p:sldId id="277" r:id="rId5"/>
    <p:sldId id="275" r:id="rId6"/>
    <p:sldId id="276" r:id="rId7"/>
    <p:sldId id="264" r:id="rId8"/>
    <p:sldId id="265" r:id="rId9"/>
    <p:sldId id="266" r:id="rId10"/>
    <p:sldId id="268" r:id="rId11"/>
    <p:sldId id="267" r:id="rId12"/>
    <p:sldId id="279" r:id="rId13"/>
    <p:sldId id="278" r:id="rId14"/>
    <p:sldId id="272" r:id="rId15"/>
    <p:sldId id="273" r:id="rId16"/>
    <p:sldId id="274" r:id="rId17"/>
    <p:sldId id="269" r:id="rId18"/>
    <p:sldId id="270" r:id="rId19"/>
    <p:sldId id="271" r:id="rId20"/>
  </p:sldIdLst>
  <p:sldSz cx="9144000" cy="6858000" type="screen4x3"/>
  <p:notesSz cx="6642100" cy="9779000"/>
  <p:kinsoku lang="ja-JP" invalStChars="、。，．・：；？！゛゜ヽヾゝゞ々ー’”）〕］｝〉》」』】°‰′″℃％ぁぃぅぇぉっゃゅょゎァィゥェォッャュョヮヵヶ!%),.:;?]}｡｣､･ｧｨｩｪｫｬｭｮｯｰﾞﾟ¢" invalEndChars="‘“（〔［｛〈《「『【￥＄$([\{｢£"/>
  <p:defaultTextStyle>
    <a:defPPr>
      <a:defRPr lang="nl-NL"/>
    </a:defPPr>
    <a:lvl1pPr algn="l" rtl="0" eaLnBrk="0" fontAlgn="base" hangingPunct="0">
      <a:spcBef>
        <a:spcPct val="0"/>
      </a:spcBef>
      <a:spcAft>
        <a:spcPct val="0"/>
      </a:spcAft>
      <a:defRPr sz="4400" kern="1200">
        <a:solidFill>
          <a:srgbClr val="BFBFBF"/>
        </a:solidFill>
        <a:latin typeface="Arial Unicode MS"/>
        <a:ea typeface="+mn-ea"/>
        <a:cs typeface="+mn-cs"/>
      </a:defRPr>
    </a:lvl1pPr>
    <a:lvl2pPr marL="457200" algn="l" rtl="0" eaLnBrk="0" fontAlgn="base" hangingPunct="0">
      <a:spcBef>
        <a:spcPct val="0"/>
      </a:spcBef>
      <a:spcAft>
        <a:spcPct val="0"/>
      </a:spcAft>
      <a:defRPr sz="4400" kern="1200">
        <a:solidFill>
          <a:srgbClr val="BFBFBF"/>
        </a:solidFill>
        <a:latin typeface="Arial Unicode MS"/>
        <a:ea typeface="+mn-ea"/>
        <a:cs typeface="+mn-cs"/>
      </a:defRPr>
    </a:lvl2pPr>
    <a:lvl3pPr marL="914400" algn="l" rtl="0" eaLnBrk="0" fontAlgn="base" hangingPunct="0">
      <a:spcBef>
        <a:spcPct val="0"/>
      </a:spcBef>
      <a:spcAft>
        <a:spcPct val="0"/>
      </a:spcAft>
      <a:defRPr sz="4400" kern="1200">
        <a:solidFill>
          <a:srgbClr val="BFBFBF"/>
        </a:solidFill>
        <a:latin typeface="Arial Unicode MS"/>
        <a:ea typeface="+mn-ea"/>
        <a:cs typeface="+mn-cs"/>
      </a:defRPr>
    </a:lvl3pPr>
    <a:lvl4pPr marL="1371600" algn="l" rtl="0" eaLnBrk="0" fontAlgn="base" hangingPunct="0">
      <a:spcBef>
        <a:spcPct val="0"/>
      </a:spcBef>
      <a:spcAft>
        <a:spcPct val="0"/>
      </a:spcAft>
      <a:defRPr sz="4400" kern="1200">
        <a:solidFill>
          <a:srgbClr val="BFBFBF"/>
        </a:solidFill>
        <a:latin typeface="Arial Unicode MS"/>
        <a:ea typeface="+mn-ea"/>
        <a:cs typeface="+mn-cs"/>
      </a:defRPr>
    </a:lvl4pPr>
    <a:lvl5pPr marL="1828800" algn="l" rtl="0" eaLnBrk="0" fontAlgn="base" hangingPunct="0">
      <a:spcBef>
        <a:spcPct val="0"/>
      </a:spcBef>
      <a:spcAft>
        <a:spcPct val="0"/>
      </a:spcAft>
      <a:defRPr sz="4400" kern="1200">
        <a:solidFill>
          <a:srgbClr val="BFBFBF"/>
        </a:solidFill>
        <a:latin typeface="Arial Unicode MS"/>
        <a:ea typeface="+mn-ea"/>
        <a:cs typeface="+mn-cs"/>
      </a:defRPr>
    </a:lvl5pPr>
    <a:lvl6pPr marL="2286000" algn="l" defTabSz="914400" rtl="0" eaLnBrk="1" latinLnBrk="0" hangingPunct="1">
      <a:defRPr sz="4400" kern="1200">
        <a:solidFill>
          <a:srgbClr val="BFBFBF"/>
        </a:solidFill>
        <a:latin typeface="Arial Unicode MS"/>
        <a:ea typeface="+mn-ea"/>
        <a:cs typeface="+mn-cs"/>
      </a:defRPr>
    </a:lvl6pPr>
    <a:lvl7pPr marL="2743200" algn="l" defTabSz="914400" rtl="0" eaLnBrk="1" latinLnBrk="0" hangingPunct="1">
      <a:defRPr sz="4400" kern="1200">
        <a:solidFill>
          <a:srgbClr val="BFBFBF"/>
        </a:solidFill>
        <a:latin typeface="Arial Unicode MS"/>
        <a:ea typeface="+mn-ea"/>
        <a:cs typeface="+mn-cs"/>
      </a:defRPr>
    </a:lvl7pPr>
    <a:lvl8pPr marL="3200400" algn="l" defTabSz="914400" rtl="0" eaLnBrk="1" latinLnBrk="0" hangingPunct="1">
      <a:defRPr sz="4400" kern="1200">
        <a:solidFill>
          <a:srgbClr val="BFBFBF"/>
        </a:solidFill>
        <a:latin typeface="Arial Unicode MS"/>
        <a:ea typeface="+mn-ea"/>
        <a:cs typeface="+mn-cs"/>
      </a:defRPr>
    </a:lvl8pPr>
    <a:lvl9pPr marL="3657600" algn="l" defTabSz="914400" rtl="0" eaLnBrk="1" latinLnBrk="0" hangingPunct="1">
      <a:defRPr sz="4400" kern="1200">
        <a:solidFill>
          <a:srgbClr val="BFBFBF"/>
        </a:solidFill>
        <a:latin typeface="Arial Unicode M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0">
          <p15:clr>
            <a:srgbClr val="A4A3A4"/>
          </p15:clr>
        </p15:guide>
        <p15:guide id="2" pos="209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34F98"/>
    <a:srgbClr val="134F99"/>
    <a:srgbClr val="13549E"/>
    <a:srgbClr val="FF9900"/>
    <a:srgbClr val="6699FF"/>
    <a:srgbClr val="FF00FF"/>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9" d="100"/>
          <a:sy n="69" d="100"/>
        </p:scale>
        <p:origin x="10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260" y="-102"/>
      </p:cViewPr>
      <p:guideLst>
        <p:guide orient="horz" pos="3080"/>
        <p:guide pos="209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9FAE447E-9A9E-A7F1-79A0-8E8930487AB3}"/>
              </a:ext>
            </a:extLst>
          </p:cNvPr>
          <p:cNvSpPr>
            <a:spLocks noGrp="1" noRot="1" noChangeAspect="1" noChangeArrowheads="1" noTextEdit="1"/>
          </p:cNvSpPr>
          <p:nvPr>
            <p:ph type="sldImg" idx="2"/>
          </p:nvPr>
        </p:nvSpPr>
        <p:spPr bwMode="auto">
          <a:xfrm>
            <a:off x="1035050" y="852488"/>
            <a:ext cx="4572000" cy="3429000"/>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1" name="Rectangle 3">
            <a:extLst>
              <a:ext uri="{FF2B5EF4-FFF2-40B4-BE49-F238E27FC236}">
                <a16:creationId xmlns:a16="http://schemas.microsoft.com/office/drawing/2014/main" id="{21CAB0B5-50CE-7DCF-D82D-B3EFCB7EFC71}"/>
              </a:ext>
            </a:extLst>
          </p:cNvPr>
          <p:cNvSpPr>
            <a:spLocks noGrp="1" noChangeArrowheads="1"/>
          </p:cNvSpPr>
          <p:nvPr>
            <p:ph type="body" sz="quarter" idx="3"/>
          </p:nvPr>
        </p:nvSpPr>
        <p:spPr bwMode="auto">
          <a:xfrm>
            <a:off x="949325" y="4645025"/>
            <a:ext cx="5218113" cy="4400550"/>
          </a:xfrm>
          <a:prstGeom prst="rect">
            <a:avLst/>
          </a:prstGeom>
          <a:noFill/>
          <a:ln>
            <a:noFill/>
          </a:ln>
          <a:effectLst/>
        </p:spPr>
        <p:txBody>
          <a:bodyPr vert="horz" wrap="square" lIns="95250" tIns="47625" rIns="95250" bIns="47625" numCol="1" anchor="t" anchorCtr="0" compatLnSpc="1">
            <a:prstTxWarp prst="textNoShape">
              <a:avLst/>
            </a:prstTxWarp>
          </a:bodyPr>
          <a:lstStyle/>
          <a:p>
            <a:pPr lvl="0"/>
            <a:r>
              <a:rPr lang="nl-NL" altLang="nl-NL" noProof="0"/>
              <a:t>Click to edit Master text styles</a:t>
            </a:r>
          </a:p>
          <a:p>
            <a:pPr lvl="1"/>
            <a:r>
              <a:rPr lang="nl-NL" altLang="nl-NL" noProof="0"/>
              <a:t>Second level</a:t>
            </a:r>
          </a:p>
          <a:p>
            <a:pPr lvl="2"/>
            <a:r>
              <a:rPr lang="nl-NL" altLang="nl-NL" noProof="0"/>
              <a:t>Third level</a:t>
            </a:r>
          </a:p>
          <a:p>
            <a:pPr lvl="3"/>
            <a:r>
              <a:rPr lang="nl-NL" altLang="nl-NL" noProof="0"/>
              <a:t>Fourth level</a:t>
            </a:r>
          </a:p>
          <a:p>
            <a:pPr lvl="4"/>
            <a:r>
              <a:rPr lang="nl-NL" altLang="nl-NL" noProof="0"/>
              <a:t>Fifth level</a:t>
            </a:r>
          </a:p>
        </p:txBody>
      </p:sp>
    </p:spTree>
  </p:cSld>
  <p:clrMap bg1="lt1" tx1="dk1" bg2="lt2" tx2="dk2" accent1="accent1" accent2="accent2" accent3="accent3" accent4="accent4" accent5="accent5" accent6="accent6" hlink="hlink" folHlink="folHlink"/>
  <p:notesStyle>
    <a:lvl1pPr algn="l" defTabSz="950913" rtl="0" eaLnBrk="0" fontAlgn="base" hangingPunct="0">
      <a:spcBef>
        <a:spcPct val="30000"/>
      </a:spcBef>
      <a:spcAft>
        <a:spcPct val="0"/>
      </a:spcAft>
      <a:defRPr sz="1200" kern="1200">
        <a:solidFill>
          <a:schemeClr val="tx1"/>
        </a:solidFill>
        <a:latin typeface="Times" pitchFamily="18" charset="0"/>
        <a:ea typeface="+mn-ea"/>
        <a:cs typeface="+mn-cs"/>
      </a:defRPr>
    </a:lvl1pPr>
    <a:lvl2pPr marL="476250" algn="l" defTabSz="950913" rtl="0" eaLnBrk="0" fontAlgn="base" hangingPunct="0">
      <a:spcBef>
        <a:spcPct val="30000"/>
      </a:spcBef>
      <a:spcAft>
        <a:spcPct val="0"/>
      </a:spcAft>
      <a:defRPr sz="1200" kern="1200">
        <a:solidFill>
          <a:schemeClr val="tx1"/>
        </a:solidFill>
        <a:latin typeface="Times" pitchFamily="18" charset="0"/>
        <a:ea typeface="+mn-ea"/>
        <a:cs typeface="+mn-cs"/>
      </a:defRPr>
    </a:lvl2pPr>
    <a:lvl3pPr marL="950913" algn="l" defTabSz="950913" rtl="0" eaLnBrk="0" fontAlgn="base" hangingPunct="0">
      <a:spcBef>
        <a:spcPct val="30000"/>
      </a:spcBef>
      <a:spcAft>
        <a:spcPct val="0"/>
      </a:spcAft>
      <a:defRPr sz="1200" kern="1200">
        <a:solidFill>
          <a:schemeClr val="tx1"/>
        </a:solidFill>
        <a:latin typeface="Times" pitchFamily="18" charset="0"/>
        <a:ea typeface="+mn-ea"/>
        <a:cs typeface="+mn-cs"/>
      </a:defRPr>
    </a:lvl3pPr>
    <a:lvl4pPr marL="1427163" algn="l" defTabSz="950913" rtl="0" eaLnBrk="0" fontAlgn="base" hangingPunct="0">
      <a:spcBef>
        <a:spcPct val="30000"/>
      </a:spcBef>
      <a:spcAft>
        <a:spcPct val="0"/>
      </a:spcAft>
      <a:defRPr sz="1200" kern="1200">
        <a:solidFill>
          <a:schemeClr val="tx1"/>
        </a:solidFill>
        <a:latin typeface="Times" pitchFamily="18" charset="0"/>
        <a:ea typeface="+mn-ea"/>
        <a:cs typeface="+mn-cs"/>
      </a:defRPr>
    </a:lvl4pPr>
    <a:lvl5pPr marL="1901825" algn="l" defTabSz="950913"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35A5D635-4608-9AF3-C422-DA44025F6AB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676400" cy="6858000"/>
          </a:xfrm>
          <a:prstGeom prst="rect">
            <a:avLst/>
          </a:prstGeom>
          <a:noFill/>
          <a:ln>
            <a:noFill/>
          </a:ln>
          <a:extLst>
            <a:ext uri="{909E8E84-426E-40DD-AFC4-6F175D3DCCD1}">
              <a14:hiddenFill xmlns:a14="http://schemas.microsoft.com/office/drawing/2010/main">
                <a:solidFill>
                  <a:srgbClr val="BFBFB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EAA1EA6D-D716-2B6D-5379-42C88B485FBE}"/>
              </a:ext>
            </a:extLst>
          </p:cNvPr>
          <p:cNvSpPr>
            <a:spLocks noChangeArrowheads="1"/>
          </p:cNvSpPr>
          <p:nvPr userDrawn="1"/>
        </p:nvSpPr>
        <p:spPr bwMode="auto">
          <a:xfrm rot="16200000">
            <a:off x="-342900" y="1071563"/>
            <a:ext cx="2886075" cy="1552575"/>
          </a:xfrm>
          <a:prstGeom prst="rect">
            <a:avLst/>
          </a:prstGeom>
          <a:noFill/>
          <a:ln>
            <a:noFill/>
          </a:ln>
          <a:effectLst/>
        </p:spPr>
        <p:txBody>
          <a:bodyPr lIns="90488" tIns="44450" rIns="90488" bIns="44450">
            <a:spAutoFit/>
          </a:bodyPr>
          <a:lstStyle>
            <a:lvl1pPr algn="l" defTabSz="762000">
              <a:defRPr sz="2400">
                <a:solidFill>
                  <a:schemeClr val="tx1"/>
                </a:solidFill>
                <a:latin typeface="Times" pitchFamily="18" charset="0"/>
              </a:defRPr>
            </a:lvl1pPr>
            <a:lvl2pPr marL="571500" algn="l" defTabSz="762000">
              <a:defRPr sz="2400">
                <a:solidFill>
                  <a:schemeClr val="tx1"/>
                </a:solidFill>
                <a:latin typeface="Times" pitchFamily="18" charset="0"/>
              </a:defRPr>
            </a:lvl2pPr>
            <a:lvl3pPr marL="1143000" algn="l" defTabSz="762000">
              <a:defRPr sz="2400">
                <a:solidFill>
                  <a:schemeClr val="tx1"/>
                </a:solidFill>
                <a:latin typeface="Times" pitchFamily="18" charset="0"/>
              </a:defRPr>
            </a:lvl3pPr>
            <a:lvl4pPr marL="1714500" algn="l" defTabSz="762000">
              <a:defRPr sz="2400">
                <a:solidFill>
                  <a:schemeClr val="tx1"/>
                </a:solidFill>
                <a:latin typeface="Times" pitchFamily="18" charset="0"/>
              </a:defRPr>
            </a:lvl4pPr>
            <a:lvl5pPr marL="2286000" algn="l" defTabSz="762000">
              <a:defRPr sz="2400">
                <a:solidFill>
                  <a:schemeClr val="tx1"/>
                </a:solidFill>
                <a:latin typeface="Times" pitchFamily="18" charset="0"/>
              </a:defRPr>
            </a:lvl5pPr>
            <a:lvl6pPr marL="2743200" defTabSz="762000" fontAlgn="base">
              <a:spcBef>
                <a:spcPct val="0"/>
              </a:spcBef>
              <a:spcAft>
                <a:spcPct val="0"/>
              </a:spcAft>
              <a:defRPr sz="2400">
                <a:solidFill>
                  <a:schemeClr val="tx1"/>
                </a:solidFill>
                <a:latin typeface="Times" pitchFamily="18" charset="0"/>
              </a:defRPr>
            </a:lvl6pPr>
            <a:lvl7pPr marL="3200400" defTabSz="762000" fontAlgn="base">
              <a:spcBef>
                <a:spcPct val="0"/>
              </a:spcBef>
              <a:spcAft>
                <a:spcPct val="0"/>
              </a:spcAft>
              <a:defRPr sz="2400">
                <a:solidFill>
                  <a:schemeClr val="tx1"/>
                </a:solidFill>
                <a:latin typeface="Times" pitchFamily="18" charset="0"/>
              </a:defRPr>
            </a:lvl7pPr>
            <a:lvl8pPr marL="3657600" defTabSz="762000" fontAlgn="base">
              <a:spcBef>
                <a:spcPct val="0"/>
              </a:spcBef>
              <a:spcAft>
                <a:spcPct val="0"/>
              </a:spcAft>
              <a:defRPr sz="2400">
                <a:solidFill>
                  <a:schemeClr val="tx1"/>
                </a:solidFill>
                <a:latin typeface="Times" pitchFamily="18" charset="0"/>
              </a:defRPr>
            </a:lvl8pPr>
            <a:lvl9pPr marL="4114800" defTabSz="762000" fontAlgn="base">
              <a:spcBef>
                <a:spcPct val="0"/>
              </a:spcBef>
              <a:spcAft>
                <a:spcPct val="0"/>
              </a:spcAft>
              <a:defRPr sz="2400">
                <a:solidFill>
                  <a:schemeClr val="tx1"/>
                </a:solidFill>
                <a:latin typeface="Times" pitchFamily="18" charset="0"/>
              </a:defRPr>
            </a:lvl9pPr>
          </a:lstStyle>
          <a:p>
            <a:pPr algn="r">
              <a:spcBef>
                <a:spcPct val="50000"/>
              </a:spcBef>
              <a:defRPr/>
            </a:pPr>
            <a:r>
              <a:rPr lang="nl-NL" altLang="nl-NL" sz="4800">
                <a:solidFill>
                  <a:srgbClr val="BFBFBF"/>
                </a:solidFill>
                <a:latin typeface="Minion Semibold" charset="0"/>
              </a:rPr>
              <a:t>PLATO</a:t>
            </a:r>
          </a:p>
          <a:p>
            <a:pPr algn="r">
              <a:defRPr/>
            </a:pPr>
            <a:endParaRPr lang="nl-NL" altLang="nl-NL" sz="4800">
              <a:solidFill>
                <a:srgbClr val="ABABAB"/>
              </a:solidFill>
              <a:latin typeface="Minion Semibold" charset="0"/>
            </a:endParaRPr>
          </a:p>
        </p:txBody>
      </p:sp>
      <p:pic>
        <p:nvPicPr>
          <p:cNvPr id="4" name="Picture 9">
            <a:extLst>
              <a:ext uri="{FF2B5EF4-FFF2-40B4-BE49-F238E27FC236}">
                <a16:creationId xmlns:a16="http://schemas.microsoft.com/office/drawing/2014/main" id="{AC1D8240-FA71-78CD-73CA-66AF07ED76A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445125"/>
            <a:ext cx="1558925"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3282" name="Rectangle 2"/>
          <p:cNvSpPr>
            <a:spLocks noGrp="1" noChangeArrowheads="1"/>
          </p:cNvSpPr>
          <p:nvPr>
            <p:ph type="ctrTitle"/>
          </p:nvPr>
        </p:nvSpPr>
        <p:spPr>
          <a:xfrm>
            <a:off x="2700338" y="2130425"/>
            <a:ext cx="5757862" cy="1470025"/>
          </a:xfrm>
        </p:spPr>
        <p:txBody>
          <a:bodyPr/>
          <a:lstStyle>
            <a:lvl1pPr>
              <a:defRPr/>
            </a:lvl1pPr>
          </a:lstStyle>
          <a:p>
            <a:pPr lvl="0"/>
            <a:r>
              <a:rPr lang="nl-NL" altLang="en-US" noProof="0"/>
              <a:t>Click to edit Master title style</a:t>
            </a:r>
          </a:p>
        </p:txBody>
      </p:sp>
      <p:sp>
        <p:nvSpPr>
          <p:cNvPr id="353283" name="Rectangle 3"/>
          <p:cNvSpPr>
            <a:spLocks noGrp="1" noChangeArrowheads="1"/>
          </p:cNvSpPr>
          <p:nvPr>
            <p:ph type="subTitle" idx="1"/>
          </p:nvPr>
        </p:nvSpPr>
        <p:spPr>
          <a:xfrm>
            <a:off x="3059113" y="3860800"/>
            <a:ext cx="5072062" cy="1752600"/>
          </a:xfrm>
        </p:spPr>
        <p:txBody>
          <a:bodyPr/>
          <a:lstStyle>
            <a:lvl1pPr marL="0" indent="0" algn="ctr">
              <a:buFontTx/>
              <a:buNone/>
              <a:defRPr>
                <a:solidFill>
                  <a:srgbClr val="6666FF"/>
                </a:solidFill>
              </a:defRPr>
            </a:lvl1pPr>
          </a:lstStyle>
          <a:p>
            <a:pPr lvl="0"/>
            <a:r>
              <a:rPr lang="nl-NL" altLang="en-US" noProof="0"/>
              <a:t>Click to edit Master subtitle style</a:t>
            </a:r>
          </a:p>
        </p:txBody>
      </p:sp>
      <p:sp>
        <p:nvSpPr>
          <p:cNvPr id="5" name="Footer Placeholder 4">
            <a:extLst>
              <a:ext uri="{FF2B5EF4-FFF2-40B4-BE49-F238E27FC236}">
                <a16:creationId xmlns:a16="http://schemas.microsoft.com/office/drawing/2014/main" id="{358E8FB9-8F5C-7535-92C8-23A062E4374D}"/>
              </a:ext>
            </a:extLst>
          </p:cNvPr>
          <p:cNvSpPr>
            <a:spLocks noGrp="1" noChangeArrowheads="1"/>
          </p:cNvSpPr>
          <p:nvPr>
            <p:ph type="ftr" sz="quarter" idx="10"/>
          </p:nvPr>
        </p:nvSpPr>
        <p:spPr/>
        <p:txBody>
          <a:bodyPr/>
          <a:lstStyle>
            <a:lvl1pPr>
              <a:defRPr/>
            </a:lvl1pPr>
          </a:lstStyle>
          <a:p>
            <a:pPr>
              <a:defRPr/>
            </a:pPr>
            <a:r>
              <a:rPr lang="nl-NL" altLang="en-US"/>
              <a:t>PLATO Universiteit Leiden</a:t>
            </a:r>
          </a:p>
        </p:txBody>
      </p:sp>
    </p:spTree>
    <p:extLst>
      <p:ext uri="{BB962C8B-B14F-4D97-AF65-F5344CB8AC3E}">
        <p14:creationId xmlns:p14="http://schemas.microsoft.com/office/powerpoint/2010/main" val="2741647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DFE1F6A-4DF0-2937-6B5D-806ACFF5BEB5}"/>
              </a:ext>
            </a:extLst>
          </p:cNvPr>
          <p:cNvSpPr>
            <a:spLocks noGrp="1" noChangeArrowheads="1"/>
          </p:cNvSpPr>
          <p:nvPr>
            <p:ph type="ftr" sz="quarter" idx="10"/>
          </p:nvPr>
        </p:nvSpPr>
        <p:spPr>
          <a:ln/>
        </p:spPr>
        <p:txBody>
          <a:bodyPr/>
          <a:lstStyle>
            <a:lvl1pPr>
              <a:defRPr/>
            </a:lvl1pPr>
          </a:lstStyle>
          <a:p>
            <a:pPr>
              <a:defRPr/>
            </a:pPr>
            <a:r>
              <a:rPr lang="nl-NL" altLang="en-US"/>
              <a:t>PLATO Universiteit Leiden</a:t>
            </a:r>
          </a:p>
        </p:txBody>
      </p:sp>
    </p:spTree>
    <p:extLst>
      <p:ext uri="{BB962C8B-B14F-4D97-AF65-F5344CB8AC3E}">
        <p14:creationId xmlns:p14="http://schemas.microsoft.com/office/powerpoint/2010/main" val="4013192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29438" y="609600"/>
            <a:ext cx="1528762"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39975" y="609600"/>
            <a:ext cx="4437063"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6C347D2-6B9E-CE81-4596-BAC78DB91390}"/>
              </a:ext>
            </a:extLst>
          </p:cNvPr>
          <p:cNvSpPr>
            <a:spLocks noGrp="1" noChangeArrowheads="1"/>
          </p:cNvSpPr>
          <p:nvPr>
            <p:ph type="ftr" sz="quarter" idx="10"/>
          </p:nvPr>
        </p:nvSpPr>
        <p:spPr>
          <a:ln/>
        </p:spPr>
        <p:txBody>
          <a:bodyPr/>
          <a:lstStyle>
            <a:lvl1pPr>
              <a:defRPr/>
            </a:lvl1pPr>
          </a:lstStyle>
          <a:p>
            <a:pPr>
              <a:defRPr/>
            </a:pPr>
            <a:r>
              <a:rPr lang="nl-NL" altLang="en-US"/>
              <a:t>PLATO Universiteit Leiden</a:t>
            </a:r>
          </a:p>
        </p:txBody>
      </p:sp>
    </p:spTree>
    <p:extLst>
      <p:ext uri="{BB962C8B-B14F-4D97-AF65-F5344CB8AC3E}">
        <p14:creationId xmlns:p14="http://schemas.microsoft.com/office/powerpoint/2010/main" val="1886149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a:extLst>
              <a:ext uri="{FF2B5EF4-FFF2-40B4-BE49-F238E27FC236}">
                <a16:creationId xmlns:a16="http://schemas.microsoft.com/office/drawing/2014/main" id="{545795D0-A8C5-BEA4-D470-E3026AF5E4C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676400" cy="6858000"/>
          </a:xfrm>
          <a:prstGeom prst="rect">
            <a:avLst/>
          </a:prstGeom>
          <a:noFill/>
          <a:ln>
            <a:noFill/>
          </a:ln>
          <a:extLst>
            <a:ext uri="{909E8E84-426E-40DD-AFC4-6F175D3DCCD1}">
              <a14:hiddenFill xmlns:a14="http://schemas.microsoft.com/office/drawing/2010/main">
                <a:solidFill>
                  <a:srgbClr val="BFBFB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9E811349-5A3B-46F3-E119-AF4F1B01F6F3}"/>
              </a:ext>
            </a:extLst>
          </p:cNvPr>
          <p:cNvSpPr>
            <a:spLocks noChangeArrowheads="1"/>
          </p:cNvSpPr>
          <p:nvPr userDrawn="1"/>
        </p:nvSpPr>
        <p:spPr bwMode="auto">
          <a:xfrm rot="16200000">
            <a:off x="-342900" y="1071563"/>
            <a:ext cx="2886075" cy="1552575"/>
          </a:xfrm>
          <a:prstGeom prst="rect">
            <a:avLst/>
          </a:prstGeom>
          <a:noFill/>
          <a:ln>
            <a:noFill/>
          </a:ln>
          <a:effectLst/>
        </p:spPr>
        <p:txBody>
          <a:bodyPr lIns="90488" tIns="44450" rIns="90488" bIns="44450">
            <a:spAutoFit/>
          </a:bodyPr>
          <a:lstStyle>
            <a:lvl1pPr algn="l" defTabSz="762000">
              <a:defRPr sz="2400">
                <a:solidFill>
                  <a:schemeClr val="tx1"/>
                </a:solidFill>
                <a:latin typeface="Times" pitchFamily="18" charset="0"/>
              </a:defRPr>
            </a:lvl1pPr>
            <a:lvl2pPr marL="571500" algn="l" defTabSz="762000">
              <a:defRPr sz="2400">
                <a:solidFill>
                  <a:schemeClr val="tx1"/>
                </a:solidFill>
                <a:latin typeface="Times" pitchFamily="18" charset="0"/>
              </a:defRPr>
            </a:lvl2pPr>
            <a:lvl3pPr marL="1143000" algn="l" defTabSz="762000">
              <a:defRPr sz="2400">
                <a:solidFill>
                  <a:schemeClr val="tx1"/>
                </a:solidFill>
                <a:latin typeface="Times" pitchFamily="18" charset="0"/>
              </a:defRPr>
            </a:lvl3pPr>
            <a:lvl4pPr marL="1714500" algn="l" defTabSz="762000">
              <a:defRPr sz="2400">
                <a:solidFill>
                  <a:schemeClr val="tx1"/>
                </a:solidFill>
                <a:latin typeface="Times" pitchFamily="18" charset="0"/>
              </a:defRPr>
            </a:lvl4pPr>
            <a:lvl5pPr marL="2286000" algn="l" defTabSz="762000">
              <a:defRPr sz="2400">
                <a:solidFill>
                  <a:schemeClr val="tx1"/>
                </a:solidFill>
                <a:latin typeface="Times" pitchFamily="18" charset="0"/>
              </a:defRPr>
            </a:lvl5pPr>
            <a:lvl6pPr marL="2743200" defTabSz="762000" fontAlgn="base">
              <a:spcBef>
                <a:spcPct val="0"/>
              </a:spcBef>
              <a:spcAft>
                <a:spcPct val="0"/>
              </a:spcAft>
              <a:defRPr sz="2400">
                <a:solidFill>
                  <a:schemeClr val="tx1"/>
                </a:solidFill>
                <a:latin typeface="Times" pitchFamily="18" charset="0"/>
              </a:defRPr>
            </a:lvl6pPr>
            <a:lvl7pPr marL="3200400" defTabSz="762000" fontAlgn="base">
              <a:spcBef>
                <a:spcPct val="0"/>
              </a:spcBef>
              <a:spcAft>
                <a:spcPct val="0"/>
              </a:spcAft>
              <a:defRPr sz="2400">
                <a:solidFill>
                  <a:schemeClr val="tx1"/>
                </a:solidFill>
                <a:latin typeface="Times" pitchFamily="18" charset="0"/>
              </a:defRPr>
            </a:lvl7pPr>
            <a:lvl8pPr marL="3657600" defTabSz="762000" fontAlgn="base">
              <a:spcBef>
                <a:spcPct val="0"/>
              </a:spcBef>
              <a:spcAft>
                <a:spcPct val="0"/>
              </a:spcAft>
              <a:defRPr sz="2400">
                <a:solidFill>
                  <a:schemeClr val="tx1"/>
                </a:solidFill>
                <a:latin typeface="Times" pitchFamily="18" charset="0"/>
              </a:defRPr>
            </a:lvl8pPr>
            <a:lvl9pPr marL="4114800" defTabSz="762000" fontAlgn="base">
              <a:spcBef>
                <a:spcPct val="0"/>
              </a:spcBef>
              <a:spcAft>
                <a:spcPct val="0"/>
              </a:spcAft>
              <a:defRPr sz="2400">
                <a:solidFill>
                  <a:schemeClr val="tx1"/>
                </a:solidFill>
                <a:latin typeface="Times" pitchFamily="18" charset="0"/>
              </a:defRPr>
            </a:lvl9pPr>
          </a:lstStyle>
          <a:p>
            <a:pPr algn="r">
              <a:spcBef>
                <a:spcPct val="50000"/>
              </a:spcBef>
              <a:defRPr/>
            </a:pPr>
            <a:r>
              <a:rPr lang="nl-NL" altLang="nl-NL" sz="4800">
                <a:solidFill>
                  <a:srgbClr val="BFBFBF"/>
                </a:solidFill>
                <a:latin typeface="Minion Semibold" charset="0"/>
              </a:rPr>
              <a:t>PLATO</a:t>
            </a:r>
          </a:p>
          <a:p>
            <a:pPr algn="r">
              <a:defRPr/>
            </a:pPr>
            <a:endParaRPr lang="nl-NL" altLang="nl-NL" sz="4800">
              <a:solidFill>
                <a:srgbClr val="ABABAB"/>
              </a:solidFill>
              <a:latin typeface="Minion Semibold" charset="0"/>
            </a:endParaRPr>
          </a:p>
        </p:txBody>
      </p:sp>
      <p:pic>
        <p:nvPicPr>
          <p:cNvPr id="6" name="Picture 9">
            <a:extLst>
              <a:ext uri="{FF2B5EF4-FFF2-40B4-BE49-F238E27FC236}">
                <a16:creationId xmlns:a16="http://schemas.microsoft.com/office/drawing/2014/main" id="{4D35C91D-3979-9B75-D49A-B38EBD74597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445125"/>
            <a:ext cx="1558925"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3.jpg">
            <a:extLst>
              <a:ext uri="{FF2B5EF4-FFF2-40B4-BE49-F238E27FC236}">
                <a16:creationId xmlns:a16="http://schemas.microsoft.com/office/drawing/2014/main" id="{41A15B57-F3CB-D522-5B7A-14153AFD8E3D}"/>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451725" y="136525"/>
            <a:ext cx="1495425" cy="156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8" name="Date Placeholder 3">
            <a:extLst>
              <a:ext uri="{FF2B5EF4-FFF2-40B4-BE49-F238E27FC236}">
                <a16:creationId xmlns:a16="http://schemas.microsoft.com/office/drawing/2014/main" id="{AC53449F-700F-FD0F-8BD0-D21E881F49BD}"/>
              </a:ext>
            </a:extLst>
          </p:cNvPr>
          <p:cNvSpPr>
            <a:spLocks noGrp="1"/>
          </p:cNvSpPr>
          <p:nvPr>
            <p:ph type="dt" sz="half" idx="10"/>
          </p:nvPr>
        </p:nvSpPr>
        <p:spPr/>
        <p:txBody>
          <a:bodyPr/>
          <a:lstStyle>
            <a:lvl1pPr>
              <a:defRPr/>
            </a:lvl1pPr>
          </a:lstStyle>
          <a:p>
            <a:pPr>
              <a:defRPr/>
            </a:pPr>
            <a:fld id="{1830B581-3E42-4DA3-8F21-19373D252E6F}" type="datetimeFigureOut">
              <a:rPr lang="en-GB"/>
              <a:pPr>
                <a:defRPr/>
              </a:pPr>
              <a:t>21/06/2023</a:t>
            </a:fld>
            <a:endParaRPr lang="en-GB"/>
          </a:p>
        </p:txBody>
      </p:sp>
      <p:sp>
        <p:nvSpPr>
          <p:cNvPr id="9" name="Footer Placeholder 4">
            <a:extLst>
              <a:ext uri="{FF2B5EF4-FFF2-40B4-BE49-F238E27FC236}">
                <a16:creationId xmlns:a16="http://schemas.microsoft.com/office/drawing/2014/main" id="{B289CD31-DF00-02C9-51C4-E00A663C76BA}"/>
              </a:ext>
            </a:extLst>
          </p:cNvPr>
          <p:cNvSpPr>
            <a:spLocks noGrp="1"/>
          </p:cNvSpPr>
          <p:nvPr>
            <p:ph type="ftr" sz="quarter" idx="11"/>
          </p:nvPr>
        </p:nvSpPr>
        <p:spPr/>
        <p:txBody>
          <a:bodyPr/>
          <a:lstStyle>
            <a:lvl1pPr>
              <a:defRPr/>
            </a:lvl1pPr>
          </a:lstStyle>
          <a:p>
            <a:pPr>
              <a:defRPr/>
            </a:pPr>
            <a:r>
              <a:rPr lang="nl-NL" altLang="en-US"/>
              <a:t>PLATO Universiteit Leiden</a:t>
            </a:r>
          </a:p>
        </p:txBody>
      </p:sp>
      <p:sp>
        <p:nvSpPr>
          <p:cNvPr id="10" name="Slide Number Placeholder 5">
            <a:extLst>
              <a:ext uri="{FF2B5EF4-FFF2-40B4-BE49-F238E27FC236}">
                <a16:creationId xmlns:a16="http://schemas.microsoft.com/office/drawing/2014/main" id="{0142C2D0-14B6-0749-70E1-D185E29F5E95}"/>
              </a:ext>
            </a:extLst>
          </p:cNvPr>
          <p:cNvSpPr>
            <a:spLocks noGrp="1"/>
          </p:cNvSpPr>
          <p:nvPr>
            <p:ph type="sldNum" sz="quarter" idx="12"/>
          </p:nvPr>
        </p:nvSpPr>
        <p:spPr/>
        <p:txBody>
          <a:bodyPr/>
          <a:lstStyle>
            <a:lvl1pPr>
              <a:defRPr/>
            </a:lvl1pPr>
          </a:lstStyle>
          <a:p>
            <a:pPr>
              <a:defRPr/>
            </a:pPr>
            <a:fld id="{90E83F4D-1E80-4840-86FD-10EAD47A6F81}" type="slidenum">
              <a:rPr lang="en-GB"/>
              <a:pPr>
                <a:defRPr/>
              </a:pPr>
              <a:t>‹#›</a:t>
            </a:fld>
            <a:endParaRPr lang="en-GB"/>
          </a:p>
        </p:txBody>
      </p:sp>
      <p:pic>
        <p:nvPicPr>
          <p:cNvPr id="1026" name="Picture 2">
            <a:extLst>
              <a:ext uri="{FF2B5EF4-FFF2-40B4-BE49-F238E27FC236}">
                <a16:creationId xmlns:a16="http://schemas.microsoft.com/office/drawing/2014/main" id="{199243E4-2569-ECB6-D4FF-97BB7D410504}"/>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809729" y="38819"/>
            <a:ext cx="3211119" cy="653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62273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image3.jpg">
            <a:extLst>
              <a:ext uri="{FF2B5EF4-FFF2-40B4-BE49-F238E27FC236}">
                <a16:creationId xmlns:a16="http://schemas.microsoft.com/office/drawing/2014/main" id="{FDF3094C-75B6-9117-06CF-3042D9EE1E2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50163" y="34925"/>
            <a:ext cx="1493837" cy="156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04683" y="395610"/>
            <a:ext cx="8229600" cy="1143000"/>
          </a:xfrm>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7BBC5884-BEA3-D493-C6FF-B8FBBB7B4E2D}"/>
              </a:ext>
            </a:extLst>
          </p:cNvPr>
          <p:cNvSpPr>
            <a:spLocks noGrp="1"/>
          </p:cNvSpPr>
          <p:nvPr>
            <p:ph type="dt" sz="half" idx="10"/>
          </p:nvPr>
        </p:nvSpPr>
        <p:spPr/>
        <p:txBody>
          <a:bodyPr/>
          <a:lstStyle>
            <a:lvl1pPr>
              <a:defRPr/>
            </a:lvl1pPr>
          </a:lstStyle>
          <a:p>
            <a:pPr>
              <a:defRPr/>
            </a:pPr>
            <a:fld id="{6D86B88D-58B3-4D48-A25A-5F0CF344B6A1}" type="datetimeFigureOut">
              <a:rPr lang="en-GB"/>
              <a:pPr>
                <a:defRPr/>
              </a:pPr>
              <a:t>21/06/2023</a:t>
            </a:fld>
            <a:endParaRPr lang="en-GB"/>
          </a:p>
        </p:txBody>
      </p:sp>
      <p:sp>
        <p:nvSpPr>
          <p:cNvPr id="6" name="Footer Placeholder 4">
            <a:extLst>
              <a:ext uri="{FF2B5EF4-FFF2-40B4-BE49-F238E27FC236}">
                <a16:creationId xmlns:a16="http://schemas.microsoft.com/office/drawing/2014/main" id="{65791F3C-6DA5-E1E7-C4F8-1FEFF14301CD}"/>
              </a:ext>
            </a:extLst>
          </p:cNvPr>
          <p:cNvSpPr>
            <a:spLocks noGrp="1"/>
          </p:cNvSpPr>
          <p:nvPr>
            <p:ph type="ftr" sz="quarter" idx="11"/>
          </p:nvPr>
        </p:nvSpPr>
        <p:spPr/>
        <p:txBody>
          <a:bodyPr/>
          <a:lstStyle>
            <a:lvl1pPr>
              <a:defRPr/>
            </a:lvl1pPr>
          </a:lstStyle>
          <a:p>
            <a:pPr>
              <a:defRPr/>
            </a:pPr>
            <a:r>
              <a:rPr lang="nl-NL" altLang="en-US"/>
              <a:t>PLATO Universiteit Leiden</a:t>
            </a:r>
          </a:p>
        </p:txBody>
      </p:sp>
      <p:sp>
        <p:nvSpPr>
          <p:cNvPr id="7" name="Slide Number Placeholder 5">
            <a:extLst>
              <a:ext uri="{FF2B5EF4-FFF2-40B4-BE49-F238E27FC236}">
                <a16:creationId xmlns:a16="http://schemas.microsoft.com/office/drawing/2014/main" id="{A7620BCE-E933-6F8B-06A6-FBE712ECE925}"/>
              </a:ext>
            </a:extLst>
          </p:cNvPr>
          <p:cNvSpPr>
            <a:spLocks noGrp="1"/>
          </p:cNvSpPr>
          <p:nvPr>
            <p:ph type="sldNum" sz="quarter" idx="12"/>
          </p:nvPr>
        </p:nvSpPr>
        <p:spPr/>
        <p:txBody>
          <a:bodyPr/>
          <a:lstStyle>
            <a:lvl1pPr>
              <a:defRPr/>
            </a:lvl1pPr>
          </a:lstStyle>
          <a:p>
            <a:pPr>
              <a:defRPr/>
            </a:pPr>
            <a:fld id="{B2A5C995-09D1-47C0-838A-840270258B24}" type="slidenum">
              <a:rPr lang="en-GB"/>
              <a:pPr>
                <a:defRPr/>
              </a:pPr>
              <a:t>‹#›</a:t>
            </a:fld>
            <a:endParaRPr lang="en-GB"/>
          </a:p>
        </p:txBody>
      </p:sp>
      <p:pic>
        <p:nvPicPr>
          <p:cNvPr id="2050" name="Picture 2">
            <a:extLst>
              <a:ext uri="{FF2B5EF4-FFF2-40B4-BE49-F238E27FC236}">
                <a16:creationId xmlns:a16="http://schemas.microsoft.com/office/drawing/2014/main" id="{543C6CE7-F1DE-316A-525F-883B685B0A1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84398" y="122056"/>
            <a:ext cx="3247642" cy="661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6128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045861-8920-0D81-DEE5-B19C165A790C}"/>
              </a:ext>
            </a:extLst>
          </p:cNvPr>
          <p:cNvSpPr>
            <a:spLocks noGrp="1"/>
          </p:cNvSpPr>
          <p:nvPr>
            <p:ph type="dt" sz="half" idx="10"/>
          </p:nvPr>
        </p:nvSpPr>
        <p:spPr/>
        <p:txBody>
          <a:bodyPr/>
          <a:lstStyle>
            <a:lvl1pPr>
              <a:defRPr/>
            </a:lvl1pPr>
          </a:lstStyle>
          <a:p>
            <a:pPr>
              <a:defRPr/>
            </a:pPr>
            <a:fld id="{CAC0BAE6-734A-40A2-AD9F-A5FCDF1E10FB}" type="datetimeFigureOut">
              <a:rPr lang="en-GB"/>
              <a:pPr>
                <a:defRPr/>
              </a:pPr>
              <a:t>21/06/2023</a:t>
            </a:fld>
            <a:endParaRPr lang="en-GB"/>
          </a:p>
        </p:txBody>
      </p:sp>
      <p:sp>
        <p:nvSpPr>
          <p:cNvPr id="5" name="Footer Placeholder 4">
            <a:extLst>
              <a:ext uri="{FF2B5EF4-FFF2-40B4-BE49-F238E27FC236}">
                <a16:creationId xmlns:a16="http://schemas.microsoft.com/office/drawing/2014/main" id="{B5768609-213A-5817-92DE-ACC7A1160297}"/>
              </a:ext>
            </a:extLst>
          </p:cNvPr>
          <p:cNvSpPr>
            <a:spLocks noGrp="1"/>
          </p:cNvSpPr>
          <p:nvPr>
            <p:ph type="ftr" sz="quarter" idx="11"/>
          </p:nvPr>
        </p:nvSpPr>
        <p:spPr/>
        <p:txBody>
          <a:bodyPr/>
          <a:lstStyle>
            <a:lvl1pPr>
              <a:defRPr/>
            </a:lvl1pPr>
          </a:lstStyle>
          <a:p>
            <a:pPr>
              <a:defRPr/>
            </a:pPr>
            <a:r>
              <a:rPr lang="nl-NL" altLang="en-US"/>
              <a:t>PLATO Universiteit Leiden</a:t>
            </a:r>
          </a:p>
        </p:txBody>
      </p:sp>
      <p:sp>
        <p:nvSpPr>
          <p:cNvPr id="6" name="Slide Number Placeholder 5">
            <a:extLst>
              <a:ext uri="{FF2B5EF4-FFF2-40B4-BE49-F238E27FC236}">
                <a16:creationId xmlns:a16="http://schemas.microsoft.com/office/drawing/2014/main" id="{DD2ACD5C-E789-78D0-B3DA-AB3B64504C17}"/>
              </a:ext>
            </a:extLst>
          </p:cNvPr>
          <p:cNvSpPr>
            <a:spLocks noGrp="1"/>
          </p:cNvSpPr>
          <p:nvPr>
            <p:ph type="sldNum" sz="quarter" idx="12"/>
          </p:nvPr>
        </p:nvSpPr>
        <p:spPr/>
        <p:txBody>
          <a:bodyPr/>
          <a:lstStyle>
            <a:lvl1pPr>
              <a:defRPr/>
            </a:lvl1pPr>
          </a:lstStyle>
          <a:p>
            <a:pPr>
              <a:defRPr/>
            </a:pPr>
            <a:fld id="{75E288EA-7D1A-4E6C-A1B7-DD112F5C3A21}" type="slidenum">
              <a:rPr lang="en-GB"/>
              <a:pPr>
                <a:defRPr/>
              </a:pPr>
              <a:t>‹#›</a:t>
            </a:fld>
            <a:endParaRPr lang="en-GB"/>
          </a:p>
        </p:txBody>
      </p:sp>
    </p:spTree>
    <p:extLst>
      <p:ext uri="{BB962C8B-B14F-4D97-AF65-F5344CB8AC3E}">
        <p14:creationId xmlns:p14="http://schemas.microsoft.com/office/powerpoint/2010/main" val="34279215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0B3ED7BD-7B74-DCAE-4F14-DE516FF0BE38}"/>
              </a:ext>
            </a:extLst>
          </p:cNvPr>
          <p:cNvSpPr>
            <a:spLocks noGrp="1"/>
          </p:cNvSpPr>
          <p:nvPr>
            <p:ph type="dt" sz="half" idx="10"/>
          </p:nvPr>
        </p:nvSpPr>
        <p:spPr/>
        <p:txBody>
          <a:bodyPr/>
          <a:lstStyle>
            <a:lvl1pPr>
              <a:defRPr/>
            </a:lvl1pPr>
          </a:lstStyle>
          <a:p>
            <a:pPr>
              <a:defRPr/>
            </a:pPr>
            <a:fld id="{5C2C8F6D-2A84-4384-B46E-3A1D72D0EAD5}" type="datetimeFigureOut">
              <a:rPr lang="en-GB"/>
              <a:pPr>
                <a:defRPr/>
              </a:pPr>
              <a:t>21/06/2023</a:t>
            </a:fld>
            <a:endParaRPr lang="en-GB"/>
          </a:p>
        </p:txBody>
      </p:sp>
      <p:sp>
        <p:nvSpPr>
          <p:cNvPr id="6" name="Footer Placeholder 4">
            <a:extLst>
              <a:ext uri="{FF2B5EF4-FFF2-40B4-BE49-F238E27FC236}">
                <a16:creationId xmlns:a16="http://schemas.microsoft.com/office/drawing/2014/main" id="{B02FD77F-4B7E-34BA-F318-3CF5828B778C}"/>
              </a:ext>
            </a:extLst>
          </p:cNvPr>
          <p:cNvSpPr>
            <a:spLocks noGrp="1"/>
          </p:cNvSpPr>
          <p:nvPr>
            <p:ph type="ftr" sz="quarter" idx="11"/>
          </p:nvPr>
        </p:nvSpPr>
        <p:spPr/>
        <p:txBody>
          <a:bodyPr/>
          <a:lstStyle>
            <a:lvl1pPr>
              <a:defRPr/>
            </a:lvl1pPr>
          </a:lstStyle>
          <a:p>
            <a:pPr>
              <a:defRPr/>
            </a:pPr>
            <a:r>
              <a:rPr lang="nl-NL" altLang="en-US"/>
              <a:t>PLATO Universiteit Leiden</a:t>
            </a:r>
          </a:p>
        </p:txBody>
      </p:sp>
      <p:sp>
        <p:nvSpPr>
          <p:cNvPr id="7" name="Slide Number Placeholder 5">
            <a:extLst>
              <a:ext uri="{FF2B5EF4-FFF2-40B4-BE49-F238E27FC236}">
                <a16:creationId xmlns:a16="http://schemas.microsoft.com/office/drawing/2014/main" id="{1F004D21-0960-4B28-A4CC-EE99CF91B7F5}"/>
              </a:ext>
            </a:extLst>
          </p:cNvPr>
          <p:cNvSpPr>
            <a:spLocks noGrp="1"/>
          </p:cNvSpPr>
          <p:nvPr>
            <p:ph type="sldNum" sz="quarter" idx="12"/>
          </p:nvPr>
        </p:nvSpPr>
        <p:spPr/>
        <p:txBody>
          <a:bodyPr/>
          <a:lstStyle>
            <a:lvl1pPr>
              <a:defRPr/>
            </a:lvl1pPr>
          </a:lstStyle>
          <a:p>
            <a:pPr>
              <a:defRPr/>
            </a:pPr>
            <a:fld id="{A5E9489E-77C5-4D38-951D-833F4C979A65}" type="slidenum">
              <a:rPr lang="en-GB"/>
              <a:pPr>
                <a:defRPr/>
              </a:pPr>
              <a:t>‹#›</a:t>
            </a:fld>
            <a:endParaRPr lang="en-GB"/>
          </a:p>
        </p:txBody>
      </p:sp>
    </p:spTree>
    <p:extLst>
      <p:ext uri="{BB962C8B-B14F-4D97-AF65-F5344CB8AC3E}">
        <p14:creationId xmlns:p14="http://schemas.microsoft.com/office/powerpoint/2010/main" val="15416491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2DAD93C2-B9F9-BC27-BDA7-920604467874}"/>
              </a:ext>
            </a:extLst>
          </p:cNvPr>
          <p:cNvSpPr>
            <a:spLocks noGrp="1"/>
          </p:cNvSpPr>
          <p:nvPr>
            <p:ph type="dt" sz="half" idx="10"/>
          </p:nvPr>
        </p:nvSpPr>
        <p:spPr/>
        <p:txBody>
          <a:bodyPr/>
          <a:lstStyle>
            <a:lvl1pPr>
              <a:defRPr/>
            </a:lvl1pPr>
          </a:lstStyle>
          <a:p>
            <a:pPr>
              <a:defRPr/>
            </a:pPr>
            <a:fld id="{E98AE0A5-B7DF-4BD0-84E0-F7876D343C9E}" type="datetimeFigureOut">
              <a:rPr lang="en-GB"/>
              <a:pPr>
                <a:defRPr/>
              </a:pPr>
              <a:t>21/06/2023</a:t>
            </a:fld>
            <a:endParaRPr lang="en-GB"/>
          </a:p>
        </p:txBody>
      </p:sp>
      <p:sp>
        <p:nvSpPr>
          <p:cNvPr id="8" name="Footer Placeholder 4">
            <a:extLst>
              <a:ext uri="{FF2B5EF4-FFF2-40B4-BE49-F238E27FC236}">
                <a16:creationId xmlns:a16="http://schemas.microsoft.com/office/drawing/2014/main" id="{D6CBE642-4579-73AE-8220-FA63A6034D9C}"/>
              </a:ext>
            </a:extLst>
          </p:cNvPr>
          <p:cNvSpPr>
            <a:spLocks noGrp="1"/>
          </p:cNvSpPr>
          <p:nvPr>
            <p:ph type="ftr" sz="quarter" idx="11"/>
          </p:nvPr>
        </p:nvSpPr>
        <p:spPr/>
        <p:txBody>
          <a:bodyPr/>
          <a:lstStyle>
            <a:lvl1pPr>
              <a:defRPr/>
            </a:lvl1pPr>
          </a:lstStyle>
          <a:p>
            <a:pPr>
              <a:defRPr/>
            </a:pPr>
            <a:r>
              <a:rPr lang="nl-NL" altLang="en-US"/>
              <a:t>PLATO Universiteit Leiden</a:t>
            </a:r>
          </a:p>
        </p:txBody>
      </p:sp>
      <p:sp>
        <p:nvSpPr>
          <p:cNvPr id="9" name="Slide Number Placeholder 5">
            <a:extLst>
              <a:ext uri="{FF2B5EF4-FFF2-40B4-BE49-F238E27FC236}">
                <a16:creationId xmlns:a16="http://schemas.microsoft.com/office/drawing/2014/main" id="{DF11D032-2F27-A3F4-C0F5-A4829E9FE295}"/>
              </a:ext>
            </a:extLst>
          </p:cNvPr>
          <p:cNvSpPr>
            <a:spLocks noGrp="1"/>
          </p:cNvSpPr>
          <p:nvPr>
            <p:ph type="sldNum" sz="quarter" idx="12"/>
          </p:nvPr>
        </p:nvSpPr>
        <p:spPr/>
        <p:txBody>
          <a:bodyPr/>
          <a:lstStyle>
            <a:lvl1pPr>
              <a:defRPr/>
            </a:lvl1pPr>
          </a:lstStyle>
          <a:p>
            <a:pPr>
              <a:defRPr/>
            </a:pPr>
            <a:fld id="{3EFC4126-4763-4BFD-B1D0-0416209B6FBF}" type="slidenum">
              <a:rPr lang="en-GB"/>
              <a:pPr>
                <a:defRPr/>
              </a:pPr>
              <a:t>‹#›</a:t>
            </a:fld>
            <a:endParaRPr lang="en-GB"/>
          </a:p>
        </p:txBody>
      </p:sp>
    </p:spTree>
    <p:extLst>
      <p:ext uri="{BB962C8B-B14F-4D97-AF65-F5344CB8AC3E}">
        <p14:creationId xmlns:p14="http://schemas.microsoft.com/office/powerpoint/2010/main" val="32525534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7BF5A194-5D19-A02F-BE08-69FE6A230EDB}"/>
              </a:ext>
            </a:extLst>
          </p:cNvPr>
          <p:cNvSpPr>
            <a:spLocks noGrp="1"/>
          </p:cNvSpPr>
          <p:nvPr>
            <p:ph type="dt" sz="half" idx="10"/>
          </p:nvPr>
        </p:nvSpPr>
        <p:spPr/>
        <p:txBody>
          <a:bodyPr/>
          <a:lstStyle>
            <a:lvl1pPr>
              <a:defRPr/>
            </a:lvl1pPr>
          </a:lstStyle>
          <a:p>
            <a:pPr>
              <a:defRPr/>
            </a:pPr>
            <a:fld id="{9DF45688-6D01-4204-AC7D-FC7549B3B790}" type="datetimeFigureOut">
              <a:rPr lang="en-GB"/>
              <a:pPr>
                <a:defRPr/>
              </a:pPr>
              <a:t>21/06/2023</a:t>
            </a:fld>
            <a:endParaRPr lang="en-GB"/>
          </a:p>
        </p:txBody>
      </p:sp>
      <p:sp>
        <p:nvSpPr>
          <p:cNvPr id="4" name="Footer Placeholder 4">
            <a:extLst>
              <a:ext uri="{FF2B5EF4-FFF2-40B4-BE49-F238E27FC236}">
                <a16:creationId xmlns:a16="http://schemas.microsoft.com/office/drawing/2014/main" id="{0D002482-9616-0D0E-5036-6B6E147EC091}"/>
              </a:ext>
            </a:extLst>
          </p:cNvPr>
          <p:cNvSpPr>
            <a:spLocks noGrp="1"/>
          </p:cNvSpPr>
          <p:nvPr>
            <p:ph type="ftr" sz="quarter" idx="11"/>
          </p:nvPr>
        </p:nvSpPr>
        <p:spPr/>
        <p:txBody>
          <a:bodyPr/>
          <a:lstStyle>
            <a:lvl1pPr>
              <a:defRPr/>
            </a:lvl1pPr>
          </a:lstStyle>
          <a:p>
            <a:pPr>
              <a:defRPr/>
            </a:pPr>
            <a:r>
              <a:rPr lang="nl-NL" altLang="en-US"/>
              <a:t>PLATO Universiteit Leiden</a:t>
            </a:r>
          </a:p>
        </p:txBody>
      </p:sp>
      <p:sp>
        <p:nvSpPr>
          <p:cNvPr id="5" name="Slide Number Placeholder 5">
            <a:extLst>
              <a:ext uri="{FF2B5EF4-FFF2-40B4-BE49-F238E27FC236}">
                <a16:creationId xmlns:a16="http://schemas.microsoft.com/office/drawing/2014/main" id="{4E6BFF63-6791-4886-BA78-29B86175D638}"/>
              </a:ext>
            </a:extLst>
          </p:cNvPr>
          <p:cNvSpPr>
            <a:spLocks noGrp="1"/>
          </p:cNvSpPr>
          <p:nvPr>
            <p:ph type="sldNum" sz="quarter" idx="12"/>
          </p:nvPr>
        </p:nvSpPr>
        <p:spPr/>
        <p:txBody>
          <a:bodyPr/>
          <a:lstStyle>
            <a:lvl1pPr>
              <a:defRPr/>
            </a:lvl1pPr>
          </a:lstStyle>
          <a:p>
            <a:pPr>
              <a:defRPr/>
            </a:pPr>
            <a:fld id="{0CE8A0B5-74A5-4373-AB56-241F4622D317}" type="slidenum">
              <a:rPr lang="en-GB"/>
              <a:pPr>
                <a:defRPr/>
              </a:pPr>
              <a:t>‹#›</a:t>
            </a:fld>
            <a:endParaRPr lang="en-GB"/>
          </a:p>
        </p:txBody>
      </p:sp>
    </p:spTree>
    <p:extLst>
      <p:ext uri="{BB962C8B-B14F-4D97-AF65-F5344CB8AC3E}">
        <p14:creationId xmlns:p14="http://schemas.microsoft.com/office/powerpoint/2010/main" val="12479935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BA13FA6-29FC-132B-5C39-C8B5E1867AD2}"/>
              </a:ext>
            </a:extLst>
          </p:cNvPr>
          <p:cNvSpPr>
            <a:spLocks noGrp="1"/>
          </p:cNvSpPr>
          <p:nvPr>
            <p:ph type="dt" sz="half" idx="10"/>
          </p:nvPr>
        </p:nvSpPr>
        <p:spPr/>
        <p:txBody>
          <a:bodyPr/>
          <a:lstStyle>
            <a:lvl1pPr>
              <a:defRPr/>
            </a:lvl1pPr>
          </a:lstStyle>
          <a:p>
            <a:pPr>
              <a:defRPr/>
            </a:pPr>
            <a:fld id="{E5CA80F6-FA22-4EAD-ADAD-57FD1AB4D435}" type="datetimeFigureOut">
              <a:rPr lang="en-GB"/>
              <a:pPr>
                <a:defRPr/>
              </a:pPr>
              <a:t>21/06/2023</a:t>
            </a:fld>
            <a:endParaRPr lang="en-GB"/>
          </a:p>
        </p:txBody>
      </p:sp>
      <p:sp>
        <p:nvSpPr>
          <p:cNvPr id="3" name="Footer Placeholder 4">
            <a:extLst>
              <a:ext uri="{FF2B5EF4-FFF2-40B4-BE49-F238E27FC236}">
                <a16:creationId xmlns:a16="http://schemas.microsoft.com/office/drawing/2014/main" id="{CEE16784-53E1-A8EC-BB9A-D5D72DF08398}"/>
              </a:ext>
            </a:extLst>
          </p:cNvPr>
          <p:cNvSpPr>
            <a:spLocks noGrp="1"/>
          </p:cNvSpPr>
          <p:nvPr>
            <p:ph type="ftr" sz="quarter" idx="11"/>
          </p:nvPr>
        </p:nvSpPr>
        <p:spPr/>
        <p:txBody>
          <a:bodyPr/>
          <a:lstStyle>
            <a:lvl1pPr>
              <a:defRPr/>
            </a:lvl1pPr>
          </a:lstStyle>
          <a:p>
            <a:pPr>
              <a:defRPr/>
            </a:pPr>
            <a:r>
              <a:rPr lang="nl-NL" altLang="en-US"/>
              <a:t>PLATO Universiteit Leiden</a:t>
            </a:r>
          </a:p>
        </p:txBody>
      </p:sp>
      <p:sp>
        <p:nvSpPr>
          <p:cNvPr id="4" name="Slide Number Placeholder 5">
            <a:extLst>
              <a:ext uri="{FF2B5EF4-FFF2-40B4-BE49-F238E27FC236}">
                <a16:creationId xmlns:a16="http://schemas.microsoft.com/office/drawing/2014/main" id="{A4A1D186-AEF9-41B4-3D60-930D7E02000A}"/>
              </a:ext>
            </a:extLst>
          </p:cNvPr>
          <p:cNvSpPr>
            <a:spLocks noGrp="1"/>
          </p:cNvSpPr>
          <p:nvPr>
            <p:ph type="sldNum" sz="quarter" idx="12"/>
          </p:nvPr>
        </p:nvSpPr>
        <p:spPr/>
        <p:txBody>
          <a:bodyPr/>
          <a:lstStyle>
            <a:lvl1pPr>
              <a:defRPr/>
            </a:lvl1pPr>
          </a:lstStyle>
          <a:p>
            <a:pPr>
              <a:defRPr/>
            </a:pPr>
            <a:fld id="{8FAB7AC6-8ABE-4E22-ABF2-E1C8596657F9}" type="slidenum">
              <a:rPr lang="en-GB"/>
              <a:pPr>
                <a:defRPr/>
              </a:pPr>
              <a:t>‹#›</a:t>
            </a:fld>
            <a:endParaRPr lang="en-GB"/>
          </a:p>
        </p:txBody>
      </p:sp>
    </p:spTree>
    <p:extLst>
      <p:ext uri="{BB962C8B-B14F-4D97-AF65-F5344CB8AC3E}">
        <p14:creationId xmlns:p14="http://schemas.microsoft.com/office/powerpoint/2010/main" val="7803164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AE4198E-6CFE-59FB-0246-9CD1B3CC566D}"/>
              </a:ext>
            </a:extLst>
          </p:cNvPr>
          <p:cNvSpPr>
            <a:spLocks noGrp="1"/>
          </p:cNvSpPr>
          <p:nvPr>
            <p:ph type="dt" sz="half" idx="10"/>
          </p:nvPr>
        </p:nvSpPr>
        <p:spPr/>
        <p:txBody>
          <a:bodyPr/>
          <a:lstStyle>
            <a:lvl1pPr>
              <a:defRPr/>
            </a:lvl1pPr>
          </a:lstStyle>
          <a:p>
            <a:pPr>
              <a:defRPr/>
            </a:pPr>
            <a:fld id="{1667C907-433F-4024-ADC1-4284E2F134A3}" type="datetimeFigureOut">
              <a:rPr lang="en-GB"/>
              <a:pPr>
                <a:defRPr/>
              </a:pPr>
              <a:t>21/06/2023</a:t>
            </a:fld>
            <a:endParaRPr lang="en-GB"/>
          </a:p>
        </p:txBody>
      </p:sp>
      <p:sp>
        <p:nvSpPr>
          <p:cNvPr id="6" name="Footer Placeholder 4">
            <a:extLst>
              <a:ext uri="{FF2B5EF4-FFF2-40B4-BE49-F238E27FC236}">
                <a16:creationId xmlns:a16="http://schemas.microsoft.com/office/drawing/2014/main" id="{310248A7-6F9D-FEAC-BA08-E339768579CD}"/>
              </a:ext>
            </a:extLst>
          </p:cNvPr>
          <p:cNvSpPr>
            <a:spLocks noGrp="1"/>
          </p:cNvSpPr>
          <p:nvPr>
            <p:ph type="ftr" sz="quarter" idx="11"/>
          </p:nvPr>
        </p:nvSpPr>
        <p:spPr/>
        <p:txBody>
          <a:bodyPr/>
          <a:lstStyle>
            <a:lvl1pPr>
              <a:defRPr/>
            </a:lvl1pPr>
          </a:lstStyle>
          <a:p>
            <a:pPr>
              <a:defRPr/>
            </a:pPr>
            <a:r>
              <a:rPr lang="nl-NL" altLang="en-US"/>
              <a:t>PLATO Universiteit Leiden</a:t>
            </a:r>
          </a:p>
        </p:txBody>
      </p:sp>
      <p:sp>
        <p:nvSpPr>
          <p:cNvPr id="7" name="Slide Number Placeholder 5">
            <a:extLst>
              <a:ext uri="{FF2B5EF4-FFF2-40B4-BE49-F238E27FC236}">
                <a16:creationId xmlns:a16="http://schemas.microsoft.com/office/drawing/2014/main" id="{B1CA0F85-0C1E-CC9D-07CE-47EFCED698F2}"/>
              </a:ext>
            </a:extLst>
          </p:cNvPr>
          <p:cNvSpPr>
            <a:spLocks noGrp="1"/>
          </p:cNvSpPr>
          <p:nvPr>
            <p:ph type="sldNum" sz="quarter" idx="12"/>
          </p:nvPr>
        </p:nvSpPr>
        <p:spPr/>
        <p:txBody>
          <a:bodyPr/>
          <a:lstStyle>
            <a:lvl1pPr>
              <a:defRPr/>
            </a:lvl1pPr>
          </a:lstStyle>
          <a:p>
            <a:pPr>
              <a:defRPr/>
            </a:pPr>
            <a:fld id="{656AD712-98DB-4068-BA06-76116459F4F9}" type="slidenum">
              <a:rPr lang="en-GB"/>
              <a:pPr>
                <a:defRPr/>
              </a:pPr>
              <a:t>‹#›</a:t>
            </a:fld>
            <a:endParaRPr lang="en-GB"/>
          </a:p>
        </p:txBody>
      </p:sp>
    </p:spTree>
    <p:extLst>
      <p:ext uri="{BB962C8B-B14F-4D97-AF65-F5344CB8AC3E}">
        <p14:creationId xmlns:p14="http://schemas.microsoft.com/office/powerpoint/2010/main" val="1898280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6581CAB4-F138-9876-744A-FCFDA05AE8E0}"/>
              </a:ext>
            </a:extLst>
          </p:cNvPr>
          <p:cNvSpPr>
            <a:spLocks noGrp="1" noChangeArrowheads="1"/>
          </p:cNvSpPr>
          <p:nvPr>
            <p:ph type="ftr" sz="quarter" idx="10"/>
          </p:nvPr>
        </p:nvSpPr>
        <p:spPr>
          <a:ln/>
        </p:spPr>
        <p:txBody>
          <a:bodyPr/>
          <a:lstStyle>
            <a:lvl1pPr>
              <a:defRPr/>
            </a:lvl1pPr>
          </a:lstStyle>
          <a:p>
            <a:pPr>
              <a:defRPr/>
            </a:pPr>
            <a:r>
              <a:rPr lang="nl-NL" altLang="en-US"/>
              <a:t>PLATO Universiteit Leiden</a:t>
            </a:r>
          </a:p>
        </p:txBody>
      </p:sp>
    </p:spTree>
    <p:extLst>
      <p:ext uri="{BB962C8B-B14F-4D97-AF65-F5344CB8AC3E}">
        <p14:creationId xmlns:p14="http://schemas.microsoft.com/office/powerpoint/2010/main" val="1529769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646AD1C-72AB-B3AC-E1E8-329037CAA51F}"/>
              </a:ext>
            </a:extLst>
          </p:cNvPr>
          <p:cNvSpPr>
            <a:spLocks noGrp="1"/>
          </p:cNvSpPr>
          <p:nvPr>
            <p:ph type="dt" sz="half" idx="10"/>
          </p:nvPr>
        </p:nvSpPr>
        <p:spPr/>
        <p:txBody>
          <a:bodyPr/>
          <a:lstStyle>
            <a:lvl1pPr>
              <a:defRPr/>
            </a:lvl1pPr>
          </a:lstStyle>
          <a:p>
            <a:pPr>
              <a:defRPr/>
            </a:pPr>
            <a:fld id="{2603EB64-C5A5-4C27-9156-E9DB53F0B33C}" type="datetimeFigureOut">
              <a:rPr lang="en-GB"/>
              <a:pPr>
                <a:defRPr/>
              </a:pPr>
              <a:t>21/06/2023</a:t>
            </a:fld>
            <a:endParaRPr lang="en-GB"/>
          </a:p>
        </p:txBody>
      </p:sp>
      <p:sp>
        <p:nvSpPr>
          <p:cNvPr id="6" name="Footer Placeholder 4">
            <a:extLst>
              <a:ext uri="{FF2B5EF4-FFF2-40B4-BE49-F238E27FC236}">
                <a16:creationId xmlns:a16="http://schemas.microsoft.com/office/drawing/2014/main" id="{46731615-1D4A-D050-0FCB-B79D468366CE}"/>
              </a:ext>
            </a:extLst>
          </p:cNvPr>
          <p:cNvSpPr>
            <a:spLocks noGrp="1"/>
          </p:cNvSpPr>
          <p:nvPr>
            <p:ph type="ftr" sz="quarter" idx="11"/>
          </p:nvPr>
        </p:nvSpPr>
        <p:spPr/>
        <p:txBody>
          <a:bodyPr/>
          <a:lstStyle>
            <a:lvl1pPr>
              <a:defRPr/>
            </a:lvl1pPr>
          </a:lstStyle>
          <a:p>
            <a:pPr>
              <a:defRPr/>
            </a:pPr>
            <a:r>
              <a:rPr lang="nl-NL" altLang="en-US"/>
              <a:t>PLATO Universiteit Leiden</a:t>
            </a:r>
          </a:p>
        </p:txBody>
      </p:sp>
      <p:sp>
        <p:nvSpPr>
          <p:cNvPr id="7" name="Slide Number Placeholder 5">
            <a:extLst>
              <a:ext uri="{FF2B5EF4-FFF2-40B4-BE49-F238E27FC236}">
                <a16:creationId xmlns:a16="http://schemas.microsoft.com/office/drawing/2014/main" id="{5BE949D5-77C6-DFB2-7E3A-ABB27BE98D64}"/>
              </a:ext>
            </a:extLst>
          </p:cNvPr>
          <p:cNvSpPr>
            <a:spLocks noGrp="1"/>
          </p:cNvSpPr>
          <p:nvPr>
            <p:ph type="sldNum" sz="quarter" idx="12"/>
          </p:nvPr>
        </p:nvSpPr>
        <p:spPr/>
        <p:txBody>
          <a:bodyPr/>
          <a:lstStyle>
            <a:lvl1pPr>
              <a:defRPr/>
            </a:lvl1pPr>
          </a:lstStyle>
          <a:p>
            <a:pPr>
              <a:defRPr/>
            </a:pPr>
            <a:fld id="{50BF2E07-DE81-4B05-8EDC-70CE4708E287}" type="slidenum">
              <a:rPr lang="en-GB"/>
              <a:pPr>
                <a:defRPr/>
              </a:pPr>
              <a:t>‹#›</a:t>
            </a:fld>
            <a:endParaRPr lang="en-GB"/>
          </a:p>
        </p:txBody>
      </p:sp>
    </p:spTree>
    <p:extLst>
      <p:ext uri="{BB962C8B-B14F-4D97-AF65-F5344CB8AC3E}">
        <p14:creationId xmlns:p14="http://schemas.microsoft.com/office/powerpoint/2010/main" val="22219781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A63A18-AE2C-72AE-A739-F45758DA9BFC}"/>
              </a:ext>
            </a:extLst>
          </p:cNvPr>
          <p:cNvSpPr>
            <a:spLocks noGrp="1"/>
          </p:cNvSpPr>
          <p:nvPr>
            <p:ph type="dt" sz="half" idx="10"/>
          </p:nvPr>
        </p:nvSpPr>
        <p:spPr/>
        <p:txBody>
          <a:bodyPr/>
          <a:lstStyle>
            <a:lvl1pPr>
              <a:defRPr/>
            </a:lvl1pPr>
          </a:lstStyle>
          <a:p>
            <a:pPr>
              <a:defRPr/>
            </a:pPr>
            <a:fld id="{6CFE4B42-1160-4761-9656-2F5E9E871098}" type="datetimeFigureOut">
              <a:rPr lang="en-GB"/>
              <a:pPr>
                <a:defRPr/>
              </a:pPr>
              <a:t>21/06/2023</a:t>
            </a:fld>
            <a:endParaRPr lang="en-GB"/>
          </a:p>
        </p:txBody>
      </p:sp>
      <p:sp>
        <p:nvSpPr>
          <p:cNvPr id="5" name="Footer Placeholder 4">
            <a:extLst>
              <a:ext uri="{FF2B5EF4-FFF2-40B4-BE49-F238E27FC236}">
                <a16:creationId xmlns:a16="http://schemas.microsoft.com/office/drawing/2014/main" id="{69062871-B0F6-3876-0093-FD5157777801}"/>
              </a:ext>
            </a:extLst>
          </p:cNvPr>
          <p:cNvSpPr>
            <a:spLocks noGrp="1"/>
          </p:cNvSpPr>
          <p:nvPr>
            <p:ph type="ftr" sz="quarter" idx="11"/>
          </p:nvPr>
        </p:nvSpPr>
        <p:spPr/>
        <p:txBody>
          <a:bodyPr/>
          <a:lstStyle>
            <a:lvl1pPr>
              <a:defRPr/>
            </a:lvl1pPr>
          </a:lstStyle>
          <a:p>
            <a:pPr>
              <a:defRPr/>
            </a:pPr>
            <a:r>
              <a:rPr lang="nl-NL" altLang="en-US"/>
              <a:t>PLATO Universiteit Leiden</a:t>
            </a:r>
          </a:p>
        </p:txBody>
      </p:sp>
      <p:sp>
        <p:nvSpPr>
          <p:cNvPr id="6" name="Slide Number Placeholder 5">
            <a:extLst>
              <a:ext uri="{FF2B5EF4-FFF2-40B4-BE49-F238E27FC236}">
                <a16:creationId xmlns:a16="http://schemas.microsoft.com/office/drawing/2014/main" id="{74CC86A2-47BD-2181-CC54-B29DE6979CCE}"/>
              </a:ext>
            </a:extLst>
          </p:cNvPr>
          <p:cNvSpPr>
            <a:spLocks noGrp="1"/>
          </p:cNvSpPr>
          <p:nvPr>
            <p:ph type="sldNum" sz="quarter" idx="12"/>
          </p:nvPr>
        </p:nvSpPr>
        <p:spPr/>
        <p:txBody>
          <a:bodyPr/>
          <a:lstStyle>
            <a:lvl1pPr>
              <a:defRPr/>
            </a:lvl1pPr>
          </a:lstStyle>
          <a:p>
            <a:pPr>
              <a:defRPr/>
            </a:pPr>
            <a:fld id="{40F72326-9B83-456A-9B4B-6ECD297EBC3B}" type="slidenum">
              <a:rPr lang="en-GB"/>
              <a:pPr>
                <a:defRPr/>
              </a:pPr>
              <a:t>‹#›</a:t>
            </a:fld>
            <a:endParaRPr lang="en-GB"/>
          </a:p>
        </p:txBody>
      </p:sp>
    </p:spTree>
    <p:extLst>
      <p:ext uri="{BB962C8B-B14F-4D97-AF65-F5344CB8AC3E}">
        <p14:creationId xmlns:p14="http://schemas.microsoft.com/office/powerpoint/2010/main" val="18194609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839F9E7-8052-6B8A-ED85-01628C4A461F}"/>
              </a:ext>
            </a:extLst>
          </p:cNvPr>
          <p:cNvSpPr>
            <a:spLocks noGrp="1"/>
          </p:cNvSpPr>
          <p:nvPr>
            <p:ph type="dt" sz="half" idx="10"/>
          </p:nvPr>
        </p:nvSpPr>
        <p:spPr/>
        <p:txBody>
          <a:bodyPr/>
          <a:lstStyle>
            <a:lvl1pPr>
              <a:defRPr/>
            </a:lvl1pPr>
          </a:lstStyle>
          <a:p>
            <a:pPr>
              <a:defRPr/>
            </a:pPr>
            <a:fld id="{5568EFE5-8C5B-40B4-967E-2CDF6D6A92D1}" type="datetimeFigureOut">
              <a:rPr lang="en-GB"/>
              <a:pPr>
                <a:defRPr/>
              </a:pPr>
              <a:t>21/06/2023</a:t>
            </a:fld>
            <a:endParaRPr lang="en-GB"/>
          </a:p>
        </p:txBody>
      </p:sp>
      <p:sp>
        <p:nvSpPr>
          <p:cNvPr id="5" name="Footer Placeholder 4">
            <a:extLst>
              <a:ext uri="{FF2B5EF4-FFF2-40B4-BE49-F238E27FC236}">
                <a16:creationId xmlns:a16="http://schemas.microsoft.com/office/drawing/2014/main" id="{1A4569FD-401C-6A59-8F81-B235E34C3E5A}"/>
              </a:ext>
            </a:extLst>
          </p:cNvPr>
          <p:cNvSpPr>
            <a:spLocks noGrp="1"/>
          </p:cNvSpPr>
          <p:nvPr>
            <p:ph type="ftr" sz="quarter" idx="11"/>
          </p:nvPr>
        </p:nvSpPr>
        <p:spPr/>
        <p:txBody>
          <a:bodyPr/>
          <a:lstStyle>
            <a:lvl1pPr>
              <a:defRPr/>
            </a:lvl1pPr>
          </a:lstStyle>
          <a:p>
            <a:pPr>
              <a:defRPr/>
            </a:pPr>
            <a:r>
              <a:rPr lang="nl-NL" altLang="en-US"/>
              <a:t>PLATO Universiteit Leiden</a:t>
            </a:r>
          </a:p>
        </p:txBody>
      </p:sp>
      <p:sp>
        <p:nvSpPr>
          <p:cNvPr id="6" name="Slide Number Placeholder 5">
            <a:extLst>
              <a:ext uri="{FF2B5EF4-FFF2-40B4-BE49-F238E27FC236}">
                <a16:creationId xmlns:a16="http://schemas.microsoft.com/office/drawing/2014/main" id="{20B4E479-C611-4CBB-EC96-D1F7635FA693}"/>
              </a:ext>
            </a:extLst>
          </p:cNvPr>
          <p:cNvSpPr>
            <a:spLocks noGrp="1"/>
          </p:cNvSpPr>
          <p:nvPr>
            <p:ph type="sldNum" sz="quarter" idx="12"/>
          </p:nvPr>
        </p:nvSpPr>
        <p:spPr/>
        <p:txBody>
          <a:bodyPr/>
          <a:lstStyle>
            <a:lvl1pPr>
              <a:defRPr/>
            </a:lvl1pPr>
          </a:lstStyle>
          <a:p>
            <a:pPr>
              <a:defRPr/>
            </a:pPr>
            <a:fld id="{FDE43C35-7FC9-4B11-92C2-4940A95D9D08}" type="slidenum">
              <a:rPr lang="en-GB"/>
              <a:pPr>
                <a:defRPr/>
              </a:pPr>
              <a:t>‹#›</a:t>
            </a:fld>
            <a:endParaRPr lang="en-GB"/>
          </a:p>
        </p:txBody>
      </p:sp>
    </p:spTree>
    <p:extLst>
      <p:ext uri="{BB962C8B-B14F-4D97-AF65-F5344CB8AC3E}">
        <p14:creationId xmlns:p14="http://schemas.microsoft.com/office/powerpoint/2010/main" val="1287676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231B8C2-679E-C8B4-E8AF-2D8FCEE52495}"/>
              </a:ext>
            </a:extLst>
          </p:cNvPr>
          <p:cNvSpPr>
            <a:spLocks noGrp="1" noChangeArrowheads="1"/>
          </p:cNvSpPr>
          <p:nvPr>
            <p:ph type="ftr" sz="quarter" idx="10"/>
          </p:nvPr>
        </p:nvSpPr>
        <p:spPr>
          <a:ln/>
        </p:spPr>
        <p:txBody>
          <a:bodyPr/>
          <a:lstStyle>
            <a:lvl1pPr>
              <a:defRPr/>
            </a:lvl1pPr>
          </a:lstStyle>
          <a:p>
            <a:pPr>
              <a:defRPr/>
            </a:pPr>
            <a:r>
              <a:rPr lang="nl-NL" altLang="en-US"/>
              <a:t>PLATO Universiteit Leiden</a:t>
            </a:r>
          </a:p>
        </p:txBody>
      </p:sp>
    </p:spTree>
    <p:extLst>
      <p:ext uri="{BB962C8B-B14F-4D97-AF65-F5344CB8AC3E}">
        <p14:creationId xmlns:p14="http://schemas.microsoft.com/office/powerpoint/2010/main" val="1657266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339975" y="1981200"/>
            <a:ext cx="298291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75288" y="1981200"/>
            <a:ext cx="29829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833A7DEE-348B-E2D8-8ABD-DDC59A4E34BD}"/>
              </a:ext>
            </a:extLst>
          </p:cNvPr>
          <p:cNvSpPr>
            <a:spLocks noGrp="1" noChangeArrowheads="1"/>
          </p:cNvSpPr>
          <p:nvPr>
            <p:ph type="ftr" sz="quarter" idx="10"/>
          </p:nvPr>
        </p:nvSpPr>
        <p:spPr>
          <a:ln/>
        </p:spPr>
        <p:txBody>
          <a:bodyPr/>
          <a:lstStyle>
            <a:lvl1pPr>
              <a:defRPr/>
            </a:lvl1pPr>
          </a:lstStyle>
          <a:p>
            <a:pPr>
              <a:defRPr/>
            </a:pPr>
            <a:r>
              <a:rPr lang="nl-NL" altLang="en-US"/>
              <a:t>PLATO Universiteit Leiden</a:t>
            </a:r>
          </a:p>
        </p:txBody>
      </p:sp>
    </p:spTree>
    <p:extLst>
      <p:ext uri="{BB962C8B-B14F-4D97-AF65-F5344CB8AC3E}">
        <p14:creationId xmlns:p14="http://schemas.microsoft.com/office/powerpoint/2010/main" val="4130060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8DCD0618-0376-1056-C889-322572404144}"/>
              </a:ext>
            </a:extLst>
          </p:cNvPr>
          <p:cNvSpPr>
            <a:spLocks noGrp="1" noChangeArrowheads="1"/>
          </p:cNvSpPr>
          <p:nvPr>
            <p:ph type="ftr" sz="quarter" idx="10"/>
          </p:nvPr>
        </p:nvSpPr>
        <p:spPr>
          <a:ln/>
        </p:spPr>
        <p:txBody>
          <a:bodyPr/>
          <a:lstStyle>
            <a:lvl1pPr>
              <a:defRPr/>
            </a:lvl1pPr>
          </a:lstStyle>
          <a:p>
            <a:pPr>
              <a:defRPr/>
            </a:pPr>
            <a:r>
              <a:rPr lang="nl-NL" altLang="en-US"/>
              <a:t>PLATO Universiteit Leiden</a:t>
            </a:r>
          </a:p>
        </p:txBody>
      </p:sp>
    </p:spTree>
    <p:extLst>
      <p:ext uri="{BB962C8B-B14F-4D97-AF65-F5344CB8AC3E}">
        <p14:creationId xmlns:p14="http://schemas.microsoft.com/office/powerpoint/2010/main" val="2694704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C2F75184-246B-DEB3-1643-EB346A0D88AC}"/>
              </a:ext>
            </a:extLst>
          </p:cNvPr>
          <p:cNvSpPr>
            <a:spLocks noGrp="1" noChangeArrowheads="1"/>
          </p:cNvSpPr>
          <p:nvPr>
            <p:ph type="ftr" sz="quarter" idx="10"/>
          </p:nvPr>
        </p:nvSpPr>
        <p:spPr>
          <a:ln/>
        </p:spPr>
        <p:txBody>
          <a:bodyPr/>
          <a:lstStyle>
            <a:lvl1pPr>
              <a:defRPr/>
            </a:lvl1pPr>
          </a:lstStyle>
          <a:p>
            <a:pPr>
              <a:defRPr/>
            </a:pPr>
            <a:r>
              <a:rPr lang="nl-NL" altLang="en-US"/>
              <a:t>PLATO Universiteit Leiden</a:t>
            </a:r>
          </a:p>
        </p:txBody>
      </p:sp>
    </p:spTree>
    <p:extLst>
      <p:ext uri="{BB962C8B-B14F-4D97-AF65-F5344CB8AC3E}">
        <p14:creationId xmlns:p14="http://schemas.microsoft.com/office/powerpoint/2010/main" val="3609365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DB538B0-499A-716C-5C9D-AA8C27134112}"/>
              </a:ext>
            </a:extLst>
          </p:cNvPr>
          <p:cNvSpPr>
            <a:spLocks noGrp="1" noChangeArrowheads="1"/>
          </p:cNvSpPr>
          <p:nvPr>
            <p:ph type="ftr" sz="quarter" idx="10"/>
          </p:nvPr>
        </p:nvSpPr>
        <p:spPr>
          <a:ln/>
        </p:spPr>
        <p:txBody>
          <a:bodyPr/>
          <a:lstStyle>
            <a:lvl1pPr>
              <a:defRPr/>
            </a:lvl1pPr>
          </a:lstStyle>
          <a:p>
            <a:pPr>
              <a:defRPr/>
            </a:pPr>
            <a:r>
              <a:rPr lang="nl-NL" altLang="en-US"/>
              <a:t>PLATO Universiteit Leiden</a:t>
            </a:r>
          </a:p>
        </p:txBody>
      </p:sp>
    </p:spTree>
    <p:extLst>
      <p:ext uri="{BB962C8B-B14F-4D97-AF65-F5344CB8AC3E}">
        <p14:creationId xmlns:p14="http://schemas.microsoft.com/office/powerpoint/2010/main" val="1430523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6C60F84-4E96-B286-A9E0-8F49F2FDD207}"/>
              </a:ext>
            </a:extLst>
          </p:cNvPr>
          <p:cNvSpPr>
            <a:spLocks noGrp="1" noChangeArrowheads="1"/>
          </p:cNvSpPr>
          <p:nvPr>
            <p:ph type="ftr" sz="quarter" idx="10"/>
          </p:nvPr>
        </p:nvSpPr>
        <p:spPr>
          <a:ln/>
        </p:spPr>
        <p:txBody>
          <a:bodyPr/>
          <a:lstStyle>
            <a:lvl1pPr>
              <a:defRPr/>
            </a:lvl1pPr>
          </a:lstStyle>
          <a:p>
            <a:pPr>
              <a:defRPr/>
            </a:pPr>
            <a:r>
              <a:rPr lang="nl-NL" altLang="en-US"/>
              <a:t>PLATO Universiteit Leiden</a:t>
            </a:r>
          </a:p>
        </p:txBody>
      </p:sp>
    </p:spTree>
    <p:extLst>
      <p:ext uri="{BB962C8B-B14F-4D97-AF65-F5344CB8AC3E}">
        <p14:creationId xmlns:p14="http://schemas.microsoft.com/office/powerpoint/2010/main" val="2115101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687E298-DE60-4EDF-7D55-939E7FDF6B4E}"/>
              </a:ext>
            </a:extLst>
          </p:cNvPr>
          <p:cNvSpPr>
            <a:spLocks noGrp="1" noChangeArrowheads="1"/>
          </p:cNvSpPr>
          <p:nvPr>
            <p:ph type="ftr" sz="quarter" idx="10"/>
          </p:nvPr>
        </p:nvSpPr>
        <p:spPr>
          <a:ln/>
        </p:spPr>
        <p:txBody>
          <a:bodyPr/>
          <a:lstStyle>
            <a:lvl1pPr>
              <a:defRPr/>
            </a:lvl1pPr>
          </a:lstStyle>
          <a:p>
            <a:pPr>
              <a:defRPr/>
            </a:pPr>
            <a:r>
              <a:rPr lang="nl-NL" altLang="en-US"/>
              <a:t>PLATO Universiteit Leiden</a:t>
            </a:r>
          </a:p>
        </p:txBody>
      </p:sp>
    </p:spTree>
    <p:extLst>
      <p:ext uri="{BB962C8B-B14F-4D97-AF65-F5344CB8AC3E}">
        <p14:creationId xmlns:p14="http://schemas.microsoft.com/office/powerpoint/2010/main" val="1942888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0">
            <a:extLst>
              <a:ext uri="{FF2B5EF4-FFF2-40B4-BE49-F238E27FC236}">
                <a16:creationId xmlns:a16="http://schemas.microsoft.com/office/drawing/2014/main" id="{8615A9EA-8E0B-53A4-14B1-25F7D4C148DE}"/>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676400" cy="6858000"/>
          </a:xfrm>
          <a:prstGeom prst="rect">
            <a:avLst/>
          </a:prstGeom>
          <a:noFill/>
          <a:ln>
            <a:noFill/>
          </a:ln>
          <a:extLst>
            <a:ext uri="{909E8E84-426E-40DD-AFC4-6F175D3DCCD1}">
              <a14:hiddenFill xmlns:a14="http://schemas.microsoft.com/office/drawing/2010/main">
                <a:solidFill>
                  <a:srgbClr val="BFBFB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B8A717A7-A2E1-1980-1083-5BEF891D07CE}"/>
              </a:ext>
            </a:extLst>
          </p:cNvPr>
          <p:cNvSpPr>
            <a:spLocks noGrp="1" noChangeArrowheads="1"/>
          </p:cNvSpPr>
          <p:nvPr>
            <p:ph type="title"/>
          </p:nvPr>
        </p:nvSpPr>
        <p:spPr bwMode="auto">
          <a:xfrm>
            <a:off x="2339975" y="609600"/>
            <a:ext cx="61182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nl-NL" altLang="nl-NL"/>
              <a:t>Click to edit Master title style</a:t>
            </a:r>
          </a:p>
        </p:txBody>
      </p:sp>
      <p:sp>
        <p:nvSpPr>
          <p:cNvPr id="1028" name="Rectangle 3">
            <a:extLst>
              <a:ext uri="{FF2B5EF4-FFF2-40B4-BE49-F238E27FC236}">
                <a16:creationId xmlns:a16="http://schemas.microsoft.com/office/drawing/2014/main" id="{A9249216-E237-9829-BAE6-2B0F158CDBE5}"/>
              </a:ext>
            </a:extLst>
          </p:cNvPr>
          <p:cNvSpPr>
            <a:spLocks noGrp="1" noChangeArrowheads="1"/>
          </p:cNvSpPr>
          <p:nvPr>
            <p:ph type="body" idx="1"/>
          </p:nvPr>
        </p:nvSpPr>
        <p:spPr bwMode="auto">
          <a:xfrm>
            <a:off x="2339975" y="1981200"/>
            <a:ext cx="6118225"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nl-NL" altLang="nl-NL"/>
              <a:t>Click to edit Master text styles</a:t>
            </a:r>
          </a:p>
          <a:p>
            <a:pPr lvl="1"/>
            <a:r>
              <a:rPr lang="nl-NL" altLang="nl-NL"/>
              <a:t>Second level</a:t>
            </a:r>
          </a:p>
          <a:p>
            <a:pPr lvl="2"/>
            <a:r>
              <a:rPr lang="nl-NL" altLang="nl-NL"/>
              <a:t>Third level</a:t>
            </a:r>
          </a:p>
          <a:p>
            <a:pPr lvl="3"/>
            <a:r>
              <a:rPr lang="nl-NL" altLang="nl-NL"/>
              <a:t>Fourth level</a:t>
            </a:r>
          </a:p>
          <a:p>
            <a:pPr lvl="4"/>
            <a:r>
              <a:rPr lang="nl-NL" altLang="nl-NL"/>
              <a:t>Fifth level</a:t>
            </a:r>
          </a:p>
        </p:txBody>
      </p:sp>
      <p:sp>
        <p:nvSpPr>
          <p:cNvPr id="2" name="Rectangle 4">
            <a:extLst>
              <a:ext uri="{FF2B5EF4-FFF2-40B4-BE49-F238E27FC236}">
                <a16:creationId xmlns:a16="http://schemas.microsoft.com/office/drawing/2014/main" id="{8EFE903A-945D-A472-3D90-05890FFDC7F7}"/>
              </a:ext>
            </a:extLst>
          </p:cNvPr>
          <p:cNvSpPr>
            <a:spLocks noGrp="1" noChangeArrowheads="1"/>
          </p:cNvSpPr>
          <p:nvPr>
            <p:ph type="ftr" sz="quarter" idx="3"/>
          </p:nvPr>
        </p:nvSpPr>
        <p:spPr bwMode="auto">
          <a:xfrm>
            <a:off x="3924300" y="6381750"/>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Unicode MS" pitchFamily="34" charset="-128"/>
              </a:defRPr>
            </a:lvl1pPr>
          </a:lstStyle>
          <a:p>
            <a:pPr>
              <a:defRPr/>
            </a:pPr>
            <a:r>
              <a:rPr lang="nl-NL" altLang="en-US"/>
              <a:t>PLATO Universiteit Leiden</a:t>
            </a:r>
          </a:p>
        </p:txBody>
      </p:sp>
      <p:sp>
        <p:nvSpPr>
          <p:cNvPr id="1040" name="Rectangle 16">
            <a:extLst>
              <a:ext uri="{FF2B5EF4-FFF2-40B4-BE49-F238E27FC236}">
                <a16:creationId xmlns:a16="http://schemas.microsoft.com/office/drawing/2014/main" id="{F70F6225-F926-FE5A-61FA-FDD3F0C1EF40}"/>
              </a:ext>
            </a:extLst>
          </p:cNvPr>
          <p:cNvSpPr>
            <a:spLocks noChangeArrowheads="1"/>
          </p:cNvSpPr>
          <p:nvPr userDrawn="1"/>
        </p:nvSpPr>
        <p:spPr bwMode="auto">
          <a:xfrm rot="16200000">
            <a:off x="-342900" y="1071563"/>
            <a:ext cx="2886075" cy="1552575"/>
          </a:xfrm>
          <a:prstGeom prst="rect">
            <a:avLst/>
          </a:prstGeom>
          <a:noFill/>
          <a:ln>
            <a:noFill/>
          </a:ln>
          <a:effectLst/>
        </p:spPr>
        <p:txBody>
          <a:bodyPr lIns="90488" tIns="44450" rIns="90488" bIns="44450">
            <a:spAutoFit/>
          </a:bodyPr>
          <a:lstStyle>
            <a:lvl1pPr algn="l" defTabSz="762000">
              <a:defRPr sz="2400">
                <a:solidFill>
                  <a:schemeClr val="tx1"/>
                </a:solidFill>
                <a:latin typeface="Times" pitchFamily="18" charset="0"/>
              </a:defRPr>
            </a:lvl1pPr>
            <a:lvl2pPr marL="571500" algn="l" defTabSz="762000">
              <a:defRPr sz="2400">
                <a:solidFill>
                  <a:schemeClr val="tx1"/>
                </a:solidFill>
                <a:latin typeface="Times" pitchFamily="18" charset="0"/>
              </a:defRPr>
            </a:lvl2pPr>
            <a:lvl3pPr marL="1143000" algn="l" defTabSz="762000">
              <a:defRPr sz="2400">
                <a:solidFill>
                  <a:schemeClr val="tx1"/>
                </a:solidFill>
                <a:latin typeface="Times" pitchFamily="18" charset="0"/>
              </a:defRPr>
            </a:lvl3pPr>
            <a:lvl4pPr marL="1714500" algn="l" defTabSz="762000">
              <a:defRPr sz="2400">
                <a:solidFill>
                  <a:schemeClr val="tx1"/>
                </a:solidFill>
                <a:latin typeface="Times" pitchFamily="18" charset="0"/>
              </a:defRPr>
            </a:lvl4pPr>
            <a:lvl5pPr marL="2286000" algn="l" defTabSz="762000">
              <a:defRPr sz="2400">
                <a:solidFill>
                  <a:schemeClr val="tx1"/>
                </a:solidFill>
                <a:latin typeface="Times" pitchFamily="18" charset="0"/>
              </a:defRPr>
            </a:lvl5pPr>
            <a:lvl6pPr marL="2743200" defTabSz="762000" fontAlgn="base">
              <a:spcBef>
                <a:spcPct val="0"/>
              </a:spcBef>
              <a:spcAft>
                <a:spcPct val="0"/>
              </a:spcAft>
              <a:defRPr sz="2400">
                <a:solidFill>
                  <a:schemeClr val="tx1"/>
                </a:solidFill>
                <a:latin typeface="Times" pitchFamily="18" charset="0"/>
              </a:defRPr>
            </a:lvl6pPr>
            <a:lvl7pPr marL="3200400" defTabSz="762000" fontAlgn="base">
              <a:spcBef>
                <a:spcPct val="0"/>
              </a:spcBef>
              <a:spcAft>
                <a:spcPct val="0"/>
              </a:spcAft>
              <a:defRPr sz="2400">
                <a:solidFill>
                  <a:schemeClr val="tx1"/>
                </a:solidFill>
                <a:latin typeface="Times" pitchFamily="18" charset="0"/>
              </a:defRPr>
            </a:lvl7pPr>
            <a:lvl8pPr marL="3657600" defTabSz="762000" fontAlgn="base">
              <a:spcBef>
                <a:spcPct val="0"/>
              </a:spcBef>
              <a:spcAft>
                <a:spcPct val="0"/>
              </a:spcAft>
              <a:defRPr sz="2400">
                <a:solidFill>
                  <a:schemeClr val="tx1"/>
                </a:solidFill>
                <a:latin typeface="Times" pitchFamily="18" charset="0"/>
              </a:defRPr>
            </a:lvl8pPr>
            <a:lvl9pPr marL="4114800" defTabSz="762000" fontAlgn="base">
              <a:spcBef>
                <a:spcPct val="0"/>
              </a:spcBef>
              <a:spcAft>
                <a:spcPct val="0"/>
              </a:spcAft>
              <a:defRPr sz="2400">
                <a:solidFill>
                  <a:schemeClr val="tx1"/>
                </a:solidFill>
                <a:latin typeface="Times" pitchFamily="18" charset="0"/>
              </a:defRPr>
            </a:lvl9pPr>
          </a:lstStyle>
          <a:p>
            <a:pPr algn="r">
              <a:spcBef>
                <a:spcPct val="50000"/>
              </a:spcBef>
              <a:defRPr/>
            </a:pPr>
            <a:r>
              <a:rPr lang="nl-NL" altLang="nl-NL" sz="4800">
                <a:solidFill>
                  <a:srgbClr val="BFBFBF"/>
                </a:solidFill>
                <a:latin typeface="Minion Semibold" charset="0"/>
              </a:rPr>
              <a:t>PLATO</a:t>
            </a:r>
          </a:p>
          <a:p>
            <a:pPr algn="r">
              <a:defRPr/>
            </a:pPr>
            <a:endParaRPr lang="nl-NL" altLang="nl-NL" sz="4800">
              <a:solidFill>
                <a:srgbClr val="ABABAB"/>
              </a:solidFill>
              <a:latin typeface="Minion Semibold" charset="0"/>
            </a:endParaRPr>
          </a:p>
        </p:txBody>
      </p:sp>
      <p:pic>
        <p:nvPicPr>
          <p:cNvPr id="1031" name="Picture 22">
            <a:extLst>
              <a:ext uri="{FF2B5EF4-FFF2-40B4-BE49-F238E27FC236}">
                <a16:creationId xmlns:a16="http://schemas.microsoft.com/office/drawing/2014/main" id="{86FEE826-F7DA-F461-5FAD-156CD2FF427A}"/>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5445125"/>
            <a:ext cx="1558925"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5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hf sldNum="0" hdr="0" dt="0"/>
  <p:txStyles>
    <p:titleStyle>
      <a:lvl1pPr algn="ctr" rtl="0" eaLnBrk="0" fontAlgn="base" hangingPunct="0">
        <a:spcBef>
          <a:spcPct val="0"/>
        </a:spcBef>
        <a:spcAft>
          <a:spcPct val="0"/>
        </a:spcAft>
        <a:defRPr sz="4400">
          <a:solidFill>
            <a:schemeClr val="accent2"/>
          </a:solidFill>
          <a:latin typeface="+mj-lt"/>
          <a:ea typeface="+mj-ea"/>
          <a:cs typeface="+mj-cs"/>
        </a:defRPr>
      </a:lvl1pPr>
      <a:lvl2pPr algn="ctr" rtl="0" eaLnBrk="0" fontAlgn="base" hangingPunct="0">
        <a:spcBef>
          <a:spcPct val="0"/>
        </a:spcBef>
        <a:spcAft>
          <a:spcPct val="0"/>
        </a:spcAft>
        <a:defRPr sz="4400">
          <a:solidFill>
            <a:schemeClr val="accent2"/>
          </a:solidFill>
          <a:latin typeface="Arial Unicode MS" pitchFamily="34" charset="-128"/>
        </a:defRPr>
      </a:lvl2pPr>
      <a:lvl3pPr algn="ctr" rtl="0" eaLnBrk="0" fontAlgn="base" hangingPunct="0">
        <a:spcBef>
          <a:spcPct val="0"/>
        </a:spcBef>
        <a:spcAft>
          <a:spcPct val="0"/>
        </a:spcAft>
        <a:defRPr sz="4400">
          <a:solidFill>
            <a:schemeClr val="accent2"/>
          </a:solidFill>
          <a:latin typeface="Arial Unicode MS" pitchFamily="34" charset="-128"/>
        </a:defRPr>
      </a:lvl3pPr>
      <a:lvl4pPr algn="ctr" rtl="0" eaLnBrk="0" fontAlgn="base" hangingPunct="0">
        <a:spcBef>
          <a:spcPct val="0"/>
        </a:spcBef>
        <a:spcAft>
          <a:spcPct val="0"/>
        </a:spcAft>
        <a:defRPr sz="4400">
          <a:solidFill>
            <a:schemeClr val="accent2"/>
          </a:solidFill>
          <a:latin typeface="Arial Unicode MS" pitchFamily="34" charset="-128"/>
        </a:defRPr>
      </a:lvl4pPr>
      <a:lvl5pPr algn="ctr" rtl="0" eaLnBrk="0" fontAlgn="base" hangingPunct="0">
        <a:spcBef>
          <a:spcPct val="0"/>
        </a:spcBef>
        <a:spcAft>
          <a:spcPct val="0"/>
        </a:spcAft>
        <a:defRPr sz="4400">
          <a:solidFill>
            <a:schemeClr val="accent2"/>
          </a:solidFill>
          <a:latin typeface="Arial Unicode MS" pitchFamily="34" charset="-128"/>
        </a:defRPr>
      </a:lvl5pPr>
      <a:lvl6pPr marL="457200" algn="ctr" rtl="0" eaLnBrk="0" fontAlgn="base" hangingPunct="0">
        <a:spcBef>
          <a:spcPct val="0"/>
        </a:spcBef>
        <a:spcAft>
          <a:spcPct val="0"/>
        </a:spcAft>
        <a:defRPr sz="4400">
          <a:solidFill>
            <a:schemeClr val="accent2"/>
          </a:solidFill>
          <a:latin typeface="Arial Unicode MS" pitchFamily="34" charset="-128"/>
        </a:defRPr>
      </a:lvl6pPr>
      <a:lvl7pPr marL="914400" algn="ctr" rtl="0" eaLnBrk="0" fontAlgn="base" hangingPunct="0">
        <a:spcBef>
          <a:spcPct val="0"/>
        </a:spcBef>
        <a:spcAft>
          <a:spcPct val="0"/>
        </a:spcAft>
        <a:defRPr sz="4400">
          <a:solidFill>
            <a:schemeClr val="accent2"/>
          </a:solidFill>
          <a:latin typeface="Arial Unicode MS" pitchFamily="34" charset="-128"/>
        </a:defRPr>
      </a:lvl7pPr>
      <a:lvl8pPr marL="1371600" algn="ctr" rtl="0" eaLnBrk="0" fontAlgn="base" hangingPunct="0">
        <a:spcBef>
          <a:spcPct val="0"/>
        </a:spcBef>
        <a:spcAft>
          <a:spcPct val="0"/>
        </a:spcAft>
        <a:defRPr sz="4400">
          <a:solidFill>
            <a:schemeClr val="accent2"/>
          </a:solidFill>
          <a:latin typeface="Arial Unicode MS" pitchFamily="34" charset="-128"/>
        </a:defRPr>
      </a:lvl8pPr>
      <a:lvl9pPr marL="1828800" algn="ctr" rtl="0" eaLnBrk="0" fontAlgn="base" hangingPunct="0">
        <a:spcBef>
          <a:spcPct val="0"/>
        </a:spcBef>
        <a:spcAft>
          <a:spcPct val="0"/>
        </a:spcAft>
        <a:defRPr sz="4400">
          <a:solidFill>
            <a:schemeClr val="accent2"/>
          </a:solidFill>
          <a:latin typeface="Arial Unicode MS" pitchFamily="34" charset="-128"/>
        </a:defRPr>
      </a:lvl9pPr>
    </p:titleStyle>
    <p:bodyStyle>
      <a:lvl1pPr marL="342900" indent="-342900" algn="l" rtl="0" eaLnBrk="0" fontAlgn="base" hangingPunct="0">
        <a:spcBef>
          <a:spcPct val="20000"/>
        </a:spcBef>
        <a:spcAft>
          <a:spcPct val="0"/>
        </a:spcAft>
        <a:buClr>
          <a:srgbClr val="BFBFBF"/>
        </a:buClr>
        <a:buSzPct val="100000"/>
        <a:buChar char="•"/>
        <a:defRPr sz="3200">
          <a:solidFill>
            <a:schemeClr val="accent2"/>
          </a:solidFill>
          <a:latin typeface="+mn-lt"/>
          <a:ea typeface="+mn-ea"/>
          <a:cs typeface="+mn-cs"/>
        </a:defRPr>
      </a:lvl1pPr>
      <a:lvl2pPr marL="742950" indent="-285750" algn="l" rtl="0" eaLnBrk="0" fontAlgn="base" hangingPunct="0">
        <a:spcBef>
          <a:spcPct val="20000"/>
        </a:spcBef>
        <a:spcAft>
          <a:spcPct val="0"/>
        </a:spcAft>
        <a:buClr>
          <a:srgbClr val="BFBFBF"/>
        </a:buClr>
        <a:buSzPct val="100000"/>
        <a:buFont typeface="Times" panose="02020603050405020304" pitchFamily="18" charset="0"/>
        <a:buChar char="–"/>
        <a:defRPr sz="2800">
          <a:solidFill>
            <a:srgbClr val="6666FF"/>
          </a:solidFill>
          <a:latin typeface="+mn-lt"/>
        </a:defRPr>
      </a:lvl2pPr>
      <a:lvl3pPr marL="1143000" indent="-228600" algn="l" rtl="0" eaLnBrk="0" fontAlgn="base" hangingPunct="0">
        <a:spcBef>
          <a:spcPct val="20000"/>
        </a:spcBef>
        <a:spcAft>
          <a:spcPct val="0"/>
        </a:spcAft>
        <a:buClr>
          <a:srgbClr val="BFBFBF"/>
        </a:buClr>
        <a:buSzPct val="100000"/>
        <a:buChar char="•"/>
        <a:defRPr sz="2400">
          <a:solidFill>
            <a:srgbClr val="00CC00"/>
          </a:solidFill>
          <a:latin typeface="+mn-lt"/>
        </a:defRPr>
      </a:lvl3pPr>
      <a:lvl4pPr marL="1600200" indent="-228600" algn="l" rtl="0" eaLnBrk="0" fontAlgn="base" hangingPunct="0">
        <a:spcBef>
          <a:spcPct val="20000"/>
        </a:spcBef>
        <a:spcAft>
          <a:spcPct val="0"/>
        </a:spcAft>
        <a:buClr>
          <a:srgbClr val="BFBFBF"/>
        </a:buClr>
        <a:buSzPct val="100000"/>
        <a:buFont typeface="Times" panose="02020603050405020304" pitchFamily="18" charset="0"/>
        <a:buChar char="–"/>
        <a:defRPr sz="2000">
          <a:solidFill>
            <a:srgbClr val="CC3300"/>
          </a:solidFill>
          <a:latin typeface="+mn-lt"/>
        </a:defRPr>
      </a:lvl4pPr>
      <a:lvl5pPr marL="2057400" indent="-228600" algn="l" rtl="0" eaLnBrk="0" fontAlgn="base" hangingPunct="0">
        <a:spcBef>
          <a:spcPct val="20000"/>
        </a:spcBef>
        <a:spcAft>
          <a:spcPct val="0"/>
        </a:spcAft>
        <a:buClr>
          <a:srgbClr val="BFBFBF"/>
        </a:buClr>
        <a:buSzPct val="100000"/>
        <a:buFont typeface="Times" panose="02020603050405020304" pitchFamily="18" charset="0"/>
        <a:buChar char="»"/>
        <a:defRPr sz="2000">
          <a:solidFill>
            <a:srgbClr val="9900CC"/>
          </a:solidFill>
          <a:latin typeface="+mn-lt"/>
        </a:defRPr>
      </a:lvl5pPr>
      <a:lvl6pPr marL="2514600" indent="-228600" algn="l" rtl="0" eaLnBrk="0" fontAlgn="base" hangingPunct="0">
        <a:spcBef>
          <a:spcPct val="20000"/>
        </a:spcBef>
        <a:spcAft>
          <a:spcPct val="0"/>
        </a:spcAft>
        <a:buClr>
          <a:srgbClr val="BFBFBF"/>
        </a:buClr>
        <a:buSzPct val="100000"/>
        <a:buFont typeface="Times" pitchFamily="18" charset="0"/>
        <a:buChar char="»"/>
        <a:defRPr sz="2000">
          <a:solidFill>
            <a:srgbClr val="9900CC"/>
          </a:solidFill>
          <a:latin typeface="+mn-lt"/>
        </a:defRPr>
      </a:lvl6pPr>
      <a:lvl7pPr marL="2971800" indent="-228600" algn="l" rtl="0" eaLnBrk="0" fontAlgn="base" hangingPunct="0">
        <a:spcBef>
          <a:spcPct val="20000"/>
        </a:spcBef>
        <a:spcAft>
          <a:spcPct val="0"/>
        </a:spcAft>
        <a:buClr>
          <a:srgbClr val="BFBFBF"/>
        </a:buClr>
        <a:buSzPct val="100000"/>
        <a:buFont typeface="Times" pitchFamily="18" charset="0"/>
        <a:buChar char="»"/>
        <a:defRPr sz="2000">
          <a:solidFill>
            <a:srgbClr val="9900CC"/>
          </a:solidFill>
          <a:latin typeface="+mn-lt"/>
        </a:defRPr>
      </a:lvl7pPr>
      <a:lvl8pPr marL="3429000" indent="-228600" algn="l" rtl="0" eaLnBrk="0" fontAlgn="base" hangingPunct="0">
        <a:spcBef>
          <a:spcPct val="20000"/>
        </a:spcBef>
        <a:spcAft>
          <a:spcPct val="0"/>
        </a:spcAft>
        <a:buClr>
          <a:srgbClr val="BFBFBF"/>
        </a:buClr>
        <a:buSzPct val="100000"/>
        <a:buFont typeface="Times" pitchFamily="18" charset="0"/>
        <a:buChar char="»"/>
        <a:defRPr sz="2000">
          <a:solidFill>
            <a:srgbClr val="9900CC"/>
          </a:solidFill>
          <a:latin typeface="+mn-lt"/>
        </a:defRPr>
      </a:lvl8pPr>
      <a:lvl9pPr marL="3886200" indent="-228600" algn="l" rtl="0" eaLnBrk="0" fontAlgn="base" hangingPunct="0">
        <a:spcBef>
          <a:spcPct val="20000"/>
        </a:spcBef>
        <a:spcAft>
          <a:spcPct val="0"/>
        </a:spcAft>
        <a:buClr>
          <a:srgbClr val="BFBFBF"/>
        </a:buClr>
        <a:buSzPct val="100000"/>
        <a:buFont typeface="Times" pitchFamily="18" charset="0"/>
        <a:buChar char="»"/>
        <a:defRPr sz="2000">
          <a:solidFill>
            <a:srgbClr val="9900C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A121E7AA-BAF6-4C81-62EE-E4C19486F9A1}"/>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nl-NL"/>
              <a:t>Click to edit Master title style</a:t>
            </a:r>
            <a:endParaRPr lang="en-GB" altLang="nl-NL"/>
          </a:p>
        </p:txBody>
      </p:sp>
      <p:sp>
        <p:nvSpPr>
          <p:cNvPr id="2051" name="Text Placeholder 2">
            <a:extLst>
              <a:ext uri="{FF2B5EF4-FFF2-40B4-BE49-F238E27FC236}">
                <a16:creationId xmlns:a16="http://schemas.microsoft.com/office/drawing/2014/main" id="{1C3A098A-8DE6-D8C2-0141-771D5458AE42}"/>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nl-NL"/>
              <a:t>Click to edit Master text styles</a:t>
            </a:r>
          </a:p>
          <a:p>
            <a:pPr lvl="1"/>
            <a:r>
              <a:rPr lang="en-US" altLang="nl-NL"/>
              <a:t>Second level</a:t>
            </a:r>
          </a:p>
          <a:p>
            <a:pPr lvl="2"/>
            <a:r>
              <a:rPr lang="en-US" altLang="nl-NL"/>
              <a:t>Third level</a:t>
            </a:r>
          </a:p>
          <a:p>
            <a:pPr lvl="3"/>
            <a:r>
              <a:rPr lang="en-US" altLang="nl-NL"/>
              <a:t>Fourth level</a:t>
            </a:r>
          </a:p>
          <a:p>
            <a:pPr lvl="4"/>
            <a:r>
              <a:rPr lang="en-US" altLang="nl-NL"/>
              <a:t>Fifth level</a:t>
            </a:r>
            <a:endParaRPr lang="en-GB" altLang="nl-NL"/>
          </a:p>
        </p:txBody>
      </p:sp>
      <p:sp>
        <p:nvSpPr>
          <p:cNvPr id="4" name="Date Placeholder 3">
            <a:extLst>
              <a:ext uri="{FF2B5EF4-FFF2-40B4-BE49-F238E27FC236}">
                <a16:creationId xmlns:a16="http://schemas.microsoft.com/office/drawing/2014/main" id="{0C78B0D8-E489-9D8E-6B43-9785BA4D21CF}"/>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Unicode MS" pitchFamily="34" charset="-128"/>
              </a:defRPr>
            </a:lvl1pPr>
          </a:lstStyle>
          <a:p>
            <a:pPr>
              <a:defRPr/>
            </a:pPr>
            <a:fld id="{2A615D49-2873-48E9-930C-F02AA912EFC3}" type="datetimeFigureOut">
              <a:rPr lang="en-GB"/>
              <a:pPr>
                <a:defRPr/>
              </a:pPr>
              <a:t>21/06/2023</a:t>
            </a:fld>
            <a:endParaRPr lang="en-GB"/>
          </a:p>
        </p:txBody>
      </p:sp>
      <p:sp>
        <p:nvSpPr>
          <p:cNvPr id="5" name="Footer Placeholder 4">
            <a:extLst>
              <a:ext uri="{FF2B5EF4-FFF2-40B4-BE49-F238E27FC236}">
                <a16:creationId xmlns:a16="http://schemas.microsoft.com/office/drawing/2014/main" id="{9D810DBF-A350-25C7-E6C0-B5961A37CC55}"/>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Unicode MS" pitchFamily="34" charset="-128"/>
              </a:defRPr>
            </a:lvl1pPr>
          </a:lstStyle>
          <a:p>
            <a:pPr>
              <a:defRPr/>
            </a:pPr>
            <a:r>
              <a:rPr lang="nl-NL" altLang="en-US"/>
              <a:t>PLATO Universiteit Leiden</a:t>
            </a:r>
          </a:p>
        </p:txBody>
      </p:sp>
      <p:sp>
        <p:nvSpPr>
          <p:cNvPr id="6" name="Slide Number Placeholder 5">
            <a:extLst>
              <a:ext uri="{FF2B5EF4-FFF2-40B4-BE49-F238E27FC236}">
                <a16:creationId xmlns:a16="http://schemas.microsoft.com/office/drawing/2014/main" id="{7243D26B-450D-C859-DBEE-94D7E9A0DD96}"/>
              </a:ext>
            </a:extLst>
          </p:cNvPr>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hangingPunct="1">
              <a:defRPr sz="1200">
                <a:solidFill>
                  <a:schemeClr val="tx1">
                    <a:tint val="75000"/>
                  </a:schemeClr>
                </a:solidFill>
                <a:latin typeface="Arial Unicode MS" pitchFamily="34" charset="-128"/>
              </a:defRPr>
            </a:lvl1pPr>
          </a:lstStyle>
          <a:p>
            <a:pPr>
              <a:defRPr/>
            </a:pPr>
            <a:fld id="{DE763D6D-7C4B-448B-8CF8-1C964DD806D0}" type="slidenum">
              <a:rPr lang="en-GB"/>
              <a:pPr>
                <a:defRPr/>
              </a:pPr>
              <a:t>‹#›</a:t>
            </a:fld>
            <a:endParaRPr lang="en-GB"/>
          </a:p>
        </p:txBody>
      </p:sp>
      <p:pic>
        <p:nvPicPr>
          <p:cNvPr id="2055" name="Picture 20">
            <a:extLst>
              <a:ext uri="{FF2B5EF4-FFF2-40B4-BE49-F238E27FC236}">
                <a16:creationId xmlns:a16="http://schemas.microsoft.com/office/drawing/2014/main" id="{F792E306-0846-3BE2-E0AC-56BF22BE8941}"/>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676400" cy="6858000"/>
          </a:xfrm>
          <a:prstGeom prst="rect">
            <a:avLst/>
          </a:prstGeom>
          <a:noFill/>
          <a:ln>
            <a:noFill/>
          </a:ln>
          <a:extLst>
            <a:ext uri="{909E8E84-426E-40DD-AFC4-6F175D3DCCD1}">
              <a14:hiddenFill xmlns:a14="http://schemas.microsoft.com/office/drawing/2010/main">
                <a:solidFill>
                  <a:srgbClr val="BFBFB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16">
            <a:extLst>
              <a:ext uri="{FF2B5EF4-FFF2-40B4-BE49-F238E27FC236}">
                <a16:creationId xmlns:a16="http://schemas.microsoft.com/office/drawing/2014/main" id="{C1D21745-2B92-5463-6B97-FE6DDCA5E30C}"/>
              </a:ext>
            </a:extLst>
          </p:cNvPr>
          <p:cNvSpPr>
            <a:spLocks noChangeArrowheads="1"/>
          </p:cNvSpPr>
          <p:nvPr userDrawn="1"/>
        </p:nvSpPr>
        <p:spPr bwMode="auto">
          <a:xfrm rot="16200000">
            <a:off x="-342900" y="1071563"/>
            <a:ext cx="2886075" cy="1552575"/>
          </a:xfrm>
          <a:prstGeom prst="rect">
            <a:avLst/>
          </a:prstGeom>
          <a:noFill/>
          <a:ln>
            <a:noFill/>
          </a:ln>
          <a:effectLst/>
        </p:spPr>
        <p:txBody>
          <a:bodyPr lIns="90488" tIns="44450" rIns="90488" bIns="44450">
            <a:spAutoFit/>
          </a:bodyPr>
          <a:lstStyle>
            <a:lvl1pPr algn="l" defTabSz="762000">
              <a:defRPr sz="2400">
                <a:solidFill>
                  <a:schemeClr val="tx1"/>
                </a:solidFill>
                <a:latin typeface="Times" pitchFamily="18" charset="0"/>
              </a:defRPr>
            </a:lvl1pPr>
            <a:lvl2pPr marL="571500" algn="l" defTabSz="762000">
              <a:defRPr sz="2400">
                <a:solidFill>
                  <a:schemeClr val="tx1"/>
                </a:solidFill>
                <a:latin typeface="Times" pitchFamily="18" charset="0"/>
              </a:defRPr>
            </a:lvl2pPr>
            <a:lvl3pPr marL="1143000" algn="l" defTabSz="762000">
              <a:defRPr sz="2400">
                <a:solidFill>
                  <a:schemeClr val="tx1"/>
                </a:solidFill>
                <a:latin typeface="Times" pitchFamily="18" charset="0"/>
              </a:defRPr>
            </a:lvl3pPr>
            <a:lvl4pPr marL="1714500" algn="l" defTabSz="762000">
              <a:defRPr sz="2400">
                <a:solidFill>
                  <a:schemeClr val="tx1"/>
                </a:solidFill>
                <a:latin typeface="Times" pitchFamily="18" charset="0"/>
              </a:defRPr>
            </a:lvl4pPr>
            <a:lvl5pPr marL="2286000" algn="l" defTabSz="762000">
              <a:defRPr sz="2400">
                <a:solidFill>
                  <a:schemeClr val="tx1"/>
                </a:solidFill>
                <a:latin typeface="Times" pitchFamily="18" charset="0"/>
              </a:defRPr>
            </a:lvl5pPr>
            <a:lvl6pPr marL="2743200" defTabSz="762000" fontAlgn="base">
              <a:spcBef>
                <a:spcPct val="0"/>
              </a:spcBef>
              <a:spcAft>
                <a:spcPct val="0"/>
              </a:spcAft>
              <a:defRPr sz="2400">
                <a:solidFill>
                  <a:schemeClr val="tx1"/>
                </a:solidFill>
                <a:latin typeface="Times" pitchFamily="18" charset="0"/>
              </a:defRPr>
            </a:lvl6pPr>
            <a:lvl7pPr marL="3200400" defTabSz="762000" fontAlgn="base">
              <a:spcBef>
                <a:spcPct val="0"/>
              </a:spcBef>
              <a:spcAft>
                <a:spcPct val="0"/>
              </a:spcAft>
              <a:defRPr sz="2400">
                <a:solidFill>
                  <a:schemeClr val="tx1"/>
                </a:solidFill>
                <a:latin typeface="Times" pitchFamily="18" charset="0"/>
              </a:defRPr>
            </a:lvl7pPr>
            <a:lvl8pPr marL="3657600" defTabSz="762000" fontAlgn="base">
              <a:spcBef>
                <a:spcPct val="0"/>
              </a:spcBef>
              <a:spcAft>
                <a:spcPct val="0"/>
              </a:spcAft>
              <a:defRPr sz="2400">
                <a:solidFill>
                  <a:schemeClr val="tx1"/>
                </a:solidFill>
                <a:latin typeface="Times" pitchFamily="18" charset="0"/>
              </a:defRPr>
            </a:lvl8pPr>
            <a:lvl9pPr marL="4114800" defTabSz="762000" fontAlgn="base">
              <a:spcBef>
                <a:spcPct val="0"/>
              </a:spcBef>
              <a:spcAft>
                <a:spcPct val="0"/>
              </a:spcAft>
              <a:defRPr sz="2400">
                <a:solidFill>
                  <a:schemeClr val="tx1"/>
                </a:solidFill>
                <a:latin typeface="Times" pitchFamily="18" charset="0"/>
              </a:defRPr>
            </a:lvl9pPr>
          </a:lstStyle>
          <a:p>
            <a:pPr algn="r">
              <a:spcBef>
                <a:spcPct val="50000"/>
              </a:spcBef>
              <a:defRPr/>
            </a:pPr>
            <a:r>
              <a:rPr lang="nl-NL" altLang="nl-NL" sz="4800">
                <a:solidFill>
                  <a:srgbClr val="BFBFBF"/>
                </a:solidFill>
                <a:latin typeface="Minion Semibold" charset="0"/>
              </a:rPr>
              <a:t>PLATO</a:t>
            </a:r>
          </a:p>
          <a:p>
            <a:pPr algn="r">
              <a:defRPr/>
            </a:pPr>
            <a:endParaRPr lang="nl-NL" altLang="nl-NL" sz="4800">
              <a:solidFill>
                <a:srgbClr val="ABABAB"/>
              </a:solidFill>
              <a:latin typeface="Minion Semibold" charset="0"/>
            </a:endParaRPr>
          </a:p>
        </p:txBody>
      </p:sp>
      <p:pic>
        <p:nvPicPr>
          <p:cNvPr id="2057" name="Picture 22">
            <a:extLst>
              <a:ext uri="{FF2B5EF4-FFF2-40B4-BE49-F238E27FC236}">
                <a16:creationId xmlns:a16="http://schemas.microsoft.com/office/drawing/2014/main" id="{0DA3A979-CA6C-DB4D-714C-01B5AD1FDEC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5445125"/>
            <a:ext cx="1558925"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55" r:id="rId1"/>
    <p:sldLayoutId id="2147483756"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C1D50EC-9960-09E7-6DD0-6B62F569CEF1}"/>
              </a:ext>
            </a:extLst>
          </p:cNvPr>
          <p:cNvSpPr>
            <a:spLocks noGrp="1"/>
          </p:cNvSpPr>
          <p:nvPr>
            <p:ph type="subTitle" idx="1"/>
          </p:nvPr>
        </p:nvSpPr>
        <p:spPr/>
        <p:txBody>
          <a:bodyPr/>
          <a:lstStyle/>
          <a:p>
            <a:r>
              <a:rPr lang="nl-NL" dirty="0"/>
              <a:t>RAPIDE – </a:t>
            </a:r>
            <a:r>
              <a:rPr lang="nl-NL" dirty="0" err="1"/>
              <a:t>Reimagining</a:t>
            </a:r>
            <a:r>
              <a:rPr lang="nl-NL" dirty="0"/>
              <a:t> a </a:t>
            </a:r>
            <a:r>
              <a:rPr lang="nl-NL" dirty="0" err="1"/>
              <a:t>Positive</a:t>
            </a:r>
            <a:r>
              <a:rPr lang="nl-NL" dirty="0"/>
              <a:t> </a:t>
            </a:r>
            <a:r>
              <a:rPr lang="nl-NL" dirty="0" err="1"/>
              <a:t>Direction</a:t>
            </a:r>
            <a:r>
              <a:rPr lang="nl-NL" dirty="0"/>
              <a:t> </a:t>
            </a:r>
            <a:r>
              <a:rPr lang="nl-NL" dirty="0" err="1"/>
              <a:t>for</a:t>
            </a:r>
            <a:r>
              <a:rPr lang="nl-NL" dirty="0"/>
              <a:t> </a:t>
            </a:r>
            <a:r>
              <a:rPr lang="nl-NL" dirty="0" err="1"/>
              <a:t>Education</a:t>
            </a:r>
            <a:endParaRPr lang="nl-NL" dirty="0"/>
          </a:p>
          <a:p>
            <a:endParaRPr lang="nl-NL" sz="1400" dirty="0"/>
          </a:p>
          <a:p>
            <a:r>
              <a:rPr lang="nl-NL" sz="1400" dirty="0"/>
              <a:t>On </a:t>
            </a:r>
            <a:r>
              <a:rPr lang="nl-NL" sz="1400" dirty="0" err="1"/>
              <a:t>behalf</a:t>
            </a:r>
            <a:r>
              <a:rPr lang="nl-NL" sz="1400" dirty="0"/>
              <a:t> of </a:t>
            </a:r>
            <a:r>
              <a:rPr lang="nl-NL" sz="1400" dirty="0" err="1"/>
              <a:t>all</a:t>
            </a:r>
            <a:r>
              <a:rPr lang="nl-NL" sz="1400" dirty="0"/>
              <a:t> partners:</a:t>
            </a:r>
          </a:p>
          <a:p>
            <a:r>
              <a:rPr lang="nl-NL" sz="1400" dirty="0"/>
              <a:t>Jaap van Lakerveld</a:t>
            </a:r>
          </a:p>
          <a:p>
            <a:endParaRPr lang="nl-NL" dirty="0"/>
          </a:p>
        </p:txBody>
      </p:sp>
      <p:sp>
        <p:nvSpPr>
          <p:cNvPr id="4" name="Footer Placeholder 3">
            <a:extLst>
              <a:ext uri="{FF2B5EF4-FFF2-40B4-BE49-F238E27FC236}">
                <a16:creationId xmlns:a16="http://schemas.microsoft.com/office/drawing/2014/main" id="{2E638F36-971E-3F99-3967-28B281873529}"/>
              </a:ext>
            </a:extLst>
          </p:cNvPr>
          <p:cNvSpPr>
            <a:spLocks noGrp="1"/>
          </p:cNvSpPr>
          <p:nvPr>
            <p:ph type="ftr" sz="quarter" idx="10"/>
          </p:nvPr>
        </p:nvSpPr>
        <p:spPr/>
        <p:txBody>
          <a:bodyPr/>
          <a:lstStyle/>
          <a:p>
            <a:pPr>
              <a:defRPr/>
            </a:pPr>
            <a:r>
              <a:rPr lang="nl-NL" altLang="en-US"/>
              <a:t>PLATO Universiteit Leiden</a:t>
            </a:r>
          </a:p>
        </p:txBody>
      </p:sp>
      <p:pic>
        <p:nvPicPr>
          <p:cNvPr id="3077" name="Picture 5">
            <a:extLst>
              <a:ext uri="{FF2B5EF4-FFF2-40B4-BE49-F238E27FC236}">
                <a16:creationId xmlns:a16="http://schemas.microsoft.com/office/drawing/2014/main" id="{99054E1B-5BF5-AA26-9B2C-2DAA7E1DB8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1809750"/>
            <a:ext cx="2867025" cy="1619250"/>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Rectangle 6">
            <a:extLst>
              <a:ext uri="{FF2B5EF4-FFF2-40B4-BE49-F238E27FC236}">
                <a16:creationId xmlns:a16="http://schemas.microsoft.com/office/drawing/2014/main" id="{441C63A3-A8A2-8123-2375-3A9B98890922}"/>
              </a:ext>
            </a:extLst>
          </p:cNvPr>
          <p:cNvSpPr>
            <a:spLocks noChangeArrowheads="1"/>
          </p:cNvSpPr>
          <p:nvPr/>
        </p:nvSpPr>
        <p:spPr bwMode="auto">
          <a:xfrm>
            <a:off x="2123728" y="1709456"/>
            <a:ext cx="65" cy="87195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63480" rIns="0" bIns="19044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lang="nl-NL" altLang="nl-NL" sz="2200" b="1" dirty="0">
              <a:solidFill>
                <a:srgbClr val="00000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72768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750E80F4-2DF6-672D-5851-0B503BF17740}"/>
              </a:ext>
            </a:extLst>
          </p:cNvPr>
          <p:cNvSpPr>
            <a:spLocks noGrp="1" noChangeArrowheads="1"/>
          </p:cNvSpPr>
          <p:nvPr>
            <p:ph type="title"/>
          </p:nvPr>
        </p:nvSpPr>
        <p:spPr>
          <a:xfrm>
            <a:off x="2339975" y="274638"/>
            <a:ext cx="6346825" cy="1143000"/>
          </a:xfrm>
        </p:spPr>
        <p:txBody>
          <a:bodyPr/>
          <a:lstStyle/>
          <a:p>
            <a:pPr algn="l" eaLnBrk="1" hangingPunct="1"/>
            <a:br>
              <a:rPr lang="en-US" altLang="nl-NL" dirty="0">
                <a:solidFill>
                  <a:srgbClr val="134F99"/>
                </a:solidFill>
              </a:rPr>
            </a:br>
            <a:r>
              <a:rPr lang="en-US" altLang="nl-NL" dirty="0" err="1">
                <a:solidFill>
                  <a:srgbClr val="134F99"/>
                </a:solidFill>
              </a:rPr>
              <a:t>Rapide</a:t>
            </a:r>
            <a:r>
              <a:rPr lang="en-US" altLang="nl-NL" dirty="0">
                <a:solidFill>
                  <a:srgbClr val="134F99"/>
                </a:solidFill>
              </a:rPr>
              <a:t> Priorities</a:t>
            </a:r>
            <a:endParaRPr lang="nl-NL" altLang="nl-NL" dirty="0">
              <a:solidFill>
                <a:srgbClr val="134F99"/>
              </a:solidFill>
            </a:endParaRPr>
          </a:p>
        </p:txBody>
      </p:sp>
      <p:sp>
        <p:nvSpPr>
          <p:cNvPr id="3" name="Content Placeholder 2">
            <a:extLst>
              <a:ext uri="{FF2B5EF4-FFF2-40B4-BE49-F238E27FC236}">
                <a16:creationId xmlns:a16="http://schemas.microsoft.com/office/drawing/2014/main" id="{2897DB45-BC90-3901-3055-44B0F1A9C984}"/>
              </a:ext>
            </a:extLst>
          </p:cNvPr>
          <p:cNvSpPr>
            <a:spLocks noGrp="1"/>
          </p:cNvSpPr>
          <p:nvPr>
            <p:ph idx="1"/>
          </p:nvPr>
        </p:nvSpPr>
        <p:spPr>
          <a:xfrm>
            <a:off x="2051050" y="1830388"/>
            <a:ext cx="6635750" cy="4525962"/>
          </a:xfrm>
        </p:spPr>
        <p:txBody>
          <a:bodyPr rtlCol="0">
            <a:normAutofit/>
          </a:bodyPr>
          <a:lstStyle/>
          <a:p>
            <a:pPr eaLnBrk="1" fontAlgn="auto" hangingPunct="1">
              <a:lnSpc>
                <a:spcPct val="107000"/>
              </a:lnSpc>
              <a:spcAft>
                <a:spcPts val="800"/>
              </a:spcAft>
              <a:buFont typeface="+mj-lt"/>
              <a:buAutoNum type="arabicPeriod"/>
              <a:defRPr/>
            </a:pPr>
            <a:r>
              <a:rPr lang="en-US" sz="2400" dirty="0">
                <a:solidFill>
                  <a:srgbClr val="134F99"/>
                </a:solidFill>
                <a:ea typeface="Calibri" panose="020F0502020204030204" pitchFamily="34" charset="0"/>
              </a:rPr>
              <a:t>Giving support to teachers in preparing and providing online, or otherwise ICT based, or blended quality teaching and learning in schools.</a:t>
            </a:r>
            <a:endParaRPr lang="nl-NL" sz="2400" dirty="0">
              <a:solidFill>
                <a:srgbClr val="134F99"/>
              </a:solidFill>
              <a:ea typeface="Calibri" panose="020F0502020204030204" pitchFamily="34" charset="0"/>
            </a:endParaRPr>
          </a:p>
          <a:p>
            <a:pPr eaLnBrk="1" fontAlgn="auto" hangingPunct="1">
              <a:lnSpc>
                <a:spcPct val="107000"/>
              </a:lnSpc>
              <a:spcAft>
                <a:spcPts val="800"/>
              </a:spcAft>
              <a:buFont typeface="+mj-lt"/>
              <a:buAutoNum type="arabicPeriod"/>
              <a:defRPr/>
            </a:pPr>
            <a:r>
              <a:rPr lang="en-US" sz="2400" dirty="0">
                <a:solidFill>
                  <a:srgbClr val="134F99"/>
                </a:solidFill>
                <a:ea typeface="Calibri" panose="020F0502020204030204" pitchFamily="34" charset="0"/>
              </a:rPr>
              <a:t>Providing teachers with tools and strategies to support them in processes of mutual coaching and professional learning and development</a:t>
            </a:r>
            <a:endParaRPr lang="nl-NL" sz="2400" dirty="0">
              <a:solidFill>
                <a:srgbClr val="134F99"/>
              </a:solidFill>
              <a:ea typeface="Calibri" panose="020F0502020204030204" pitchFamily="34" charset="0"/>
            </a:endParaRPr>
          </a:p>
          <a:p>
            <a:pPr eaLnBrk="1" fontAlgn="auto" hangingPunct="1">
              <a:lnSpc>
                <a:spcPct val="107000"/>
              </a:lnSpc>
              <a:spcAft>
                <a:spcPts val="800"/>
              </a:spcAft>
              <a:buFont typeface="+mj-lt"/>
              <a:buAutoNum type="arabicPeriod"/>
              <a:defRPr/>
            </a:pPr>
            <a:r>
              <a:rPr lang="en-US" sz="2400" dirty="0">
                <a:solidFill>
                  <a:srgbClr val="134F99"/>
                </a:solidFill>
                <a:ea typeface="Calibri" panose="020F0502020204030204" pitchFamily="34" charset="0"/>
              </a:rPr>
              <a:t>Offering resources to help schools engage all partners involved in the educative process, including home learning, and or in other relevant educative settings</a:t>
            </a:r>
            <a:endParaRPr lang="nl-NL" sz="2400" dirty="0">
              <a:solidFill>
                <a:srgbClr val="134F99"/>
              </a:solidFill>
              <a:ea typeface="Calibri" panose="020F0502020204030204" pitchFamily="34" charset="0"/>
            </a:endParaRPr>
          </a:p>
          <a:p>
            <a:pPr marL="0" indent="0" eaLnBrk="1" fontAlgn="auto" hangingPunct="1">
              <a:spcAft>
                <a:spcPts val="0"/>
              </a:spcAft>
              <a:buFont typeface="Arial" panose="020B0604020202020204" pitchFamily="34" charset="0"/>
              <a:buNone/>
              <a:defRPr/>
            </a:pPr>
            <a:endParaRPr lang="nl-NL" dirty="0"/>
          </a:p>
        </p:txBody>
      </p:sp>
      <p:sp>
        <p:nvSpPr>
          <p:cNvPr id="4" name="Footer Placeholder 3">
            <a:extLst>
              <a:ext uri="{FF2B5EF4-FFF2-40B4-BE49-F238E27FC236}">
                <a16:creationId xmlns:a16="http://schemas.microsoft.com/office/drawing/2014/main" id="{E6137521-F76F-2148-8F30-47DA683EE7BD}"/>
              </a:ext>
            </a:extLst>
          </p:cNvPr>
          <p:cNvSpPr>
            <a:spLocks noGrp="1"/>
          </p:cNvSpPr>
          <p:nvPr>
            <p:ph type="ftr" sz="quarter" idx="11"/>
          </p:nvPr>
        </p:nvSpPr>
        <p:spPr/>
        <p:txBody>
          <a:bodyPr/>
          <a:lstStyle/>
          <a:p>
            <a:pPr>
              <a:defRPr/>
            </a:pPr>
            <a:r>
              <a:rPr lang="nl-NL" altLang="en-US"/>
              <a:t>PLATO Universiteit Leiden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9C96D-487D-8382-57A8-E65B488BD859}"/>
              </a:ext>
            </a:extLst>
          </p:cNvPr>
          <p:cNvSpPr>
            <a:spLocks noGrp="1"/>
          </p:cNvSpPr>
          <p:nvPr>
            <p:ph type="title"/>
          </p:nvPr>
        </p:nvSpPr>
        <p:spPr>
          <a:xfrm>
            <a:off x="1691680" y="274638"/>
            <a:ext cx="6995120" cy="1143000"/>
          </a:xfrm>
        </p:spPr>
        <p:txBody>
          <a:bodyPr/>
          <a:lstStyle/>
          <a:p>
            <a:pPr algn="l"/>
            <a:r>
              <a:rPr lang="en-US" dirty="0">
                <a:solidFill>
                  <a:schemeClr val="tx2"/>
                </a:solidFill>
              </a:rPr>
              <a:t>	</a:t>
            </a:r>
            <a:br>
              <a:rPr lang="en-US" dirty="0">
                <a:solidFill>
                  <a:schemeClr val="tx2"/>
                </a:solidFill>
              </a:rPr>
            </a:br>
            <a:br>
              <a:rPr lang="en-US" dirty="0">
                <a:solidFill>
                  <a:schemeClr val="tx2"/>
                </a:solidFill>
              </a:rPr>
            </a:br>
            <a:r>
              <a:rPr lang="en-US" dirty="0">
                <a:solidFill>
                  <a:schemeClr val="tx2"/>
                </a:solidFill>
              </a:rPr>
              <a:t>A Fourth Wave:</a:t>
            </a:r>
            <a:br>
              <a:rPr lang="en-US" dirty="0">
                <a:solidFill>
                  <a:schemeClr val="tx2"/>
                </a:solidFill>
              </a:rPr>
            </a:br>
            <a:r>
              <a:rPr lang="en-US" sz="2400" dirty="0">
                <a:solidFill>
                  <a:schemeClr val="tx2"/>
                </a:solidFill>
              </a:rPr>
              <a:t>Kim (2022)</a:t>
            </a:r>
            <a:r>
              <a:rPr lang="en-US" sz="1600" dirty="0">
                <a:solidFill>
                  <a:schemeClr val="tx2"/>
                </a:solidFill>
              </a:rPr>
              <a:t>:</a:t>
            </a:r>
            <a:r>
              <a:rPr lang="en-GB" sz="1800" dirty="0">
                <a:solidFill>
                  <a:srgbClr val="222222"/>
                </a:solidFill>
                <a:effectLst/>
                <a:highlight>
                  <a:srgbClr val="FFFFFF"/>
                </a:highlight>
                <a:latin typeface="Arial" panose="020B0604020202020204" pitchFamily="34" charset="0"/>
                <a:ea typeface="Arial" panose="020B0604020202020204" pitchFamily="34" charset="0"/>
              </a:rPr>
              <a:t>My brain feels like a browser with 100 tabs open</a:t>
            </a:r>
            <a:endParaRPr lang="nl-NL" dirty="0">
              <a:solidFill>
                <a:schemeClr val="tx2"/>
              </a:solidFill>
            </a:endParaRPr>
          </a:p>
        </p:txBody>
      </p:sp>
      <p:sp>
        <p:nvSpPr>
          <p:cNvPr id="3" name="Content Placeholder 2">
            <a:extLst>
              <a:ext uri="{FF2B5EF4-FFF2-40B4-BE49-F238E27FC236}">
                <a16:creationId xmlns:a16="http://schemas.microsoft.com/office/drawing/2014/main" id="{727FA178-4AB4-55C6-5D60-A06A3D3B47A5}"/>
              </a:ext>
            </a:extLst>
          </p:cNvPr>
          <p:cNvSpPr>
            <a:spLocks noGrp="1"/>
          </p:cNvSpPr>
          <p:nvPr>
            <p:ph idx="1"/>
          </p:nvPr>
        </p:nvSpPr>
        <p:spPr>
          <a:xfrm>
            <a:off x="1702606" y="2420888"/>
            <a:ext cx="6995120" cy="4525963"/>
          </a:xfrm>
        </p:spPr>
        <p:txBody>
          <a:bodyPr/>
          <a:lstStyle/>
          <a:p>
            <a:r>
              <a:rPr lang="en-US" sz="2400" dirty="0">
                <a:solidFill>
                  <a:schemeClr val="tx2"/>
                </a:solidFill>
              </a:rPr>
              <a:t>Teachers were assumed to be available almost 24-7</a:t>
            </a:r>
          </a:p>
          <a:p>
            <a:r>
              <a:rPr lang="en-US" sz="2400" dirty="0">
                <a:solidFill>
                  <a:schemeClr val="tx2"/>
                </a:solidFill>
              </a:rPr>
              <a:t>Students and parents became more demanding</a:t>
            </a:r>
          </a:p>
          <a:p>
            <a:r>
              <a:rPr lang="en-US" sz="2400" dirty="0">
                <a:solidFill>
                  <a:schemeClr val="tx2"/>
                </a:solidFill>
              </a:rPr>
              <a:t>The work load took its toll</a:t>
            </a:r>
          </a:p>
          <a:p>
            <a:r>
              <a:rPr lang="en-US" sz="2400" dirty="0">
                <a:solidFill>
                  <a:schemeClr val="tx2"/>
                </a:solidFill>
              </a:rPr>
              <a:t>Long Covid among some teachers</a:t>
            </a:r>
          </a:p>
          <a:p>
            <a:r>
              <a:rPr lang="en-US" sz="2400" dirty="0">
                <a:solidFill>
                  <a:schemeClr val="tx2"/>
                </a:solidFill>
              </a:rPr>
              <a:t>Some teachers leave, or left the profession</a:t>
            </a:r>
          </a:p>
          <a:p>
            <a:r>
              <a:rPr lang="en-US" sz="2400" dirty="0">
                <a:solidFill>
                  <a:schemeClr val="tx2"/>
                </a:solidFill>
              </a:rPr>
              <a:t>Lateral influx of teachers</a:t>
            </a:r>
          </a:p>
          <a:p>
            <a:r>
              <a:rPr lang="en-US" sz="2400" dirty="0">
                <a:solidFill>
                  <a:schemeClr val="tx2"/>
                </a:solidFill>
              </a:rPr>
              <a:t>The work load increased even more</a:t>
            </a:r>
          </a:p>
          <a:p>
            <a:r>
              <a:rPr lang="en-US" sz="2400" dirty="0">
                <a:solidFill>
                  <a:schemeClr val="tx2"/>
                </a:solidFill>
              </a:rPr>
              <a:t>The approaches chosen required a re-orientation</a:t>
            </a:r>
          </a:p>
          <a:p>
            <a:r>
              <a:rPr lang="en-US" sz="2400" dirty="0">
                <a:solidFill>
                  <a:schemeClr val="tx2"/>
                </a:solidFill>
              </a:rPr>
              <a:t>The teaching profession diversified</a:t>
            </a:r>
          </a:p>
          <a:p>
            <a:endParaRPr lang="en-US" dirty="0"/>
          </a:p>
          <a:p>
            <a:pPr marL="0" indent="0">
              <a:buNone/>
            </a:pPr>
            <a:endParaRPr lang="en-US" dirty="0"/>
          </a:p>
          <a:p>
            <a:endParaRPr lang="en-US" sz="1800" dirty="0">
              <a:solidFill>
                <a:srgbClr val="000000"/>
              </a:solidFill>
              <a:effectLst/>
              <a:latin typeface="Calibri" panose="020F0502020204030204" pitchFamily="34" charset="0"/>
              <a:ea typeface="Calibri" panose="020F0502020204030204" pitchFamily="34" charset="0"/>
            </a:endParaRPr>
          </a:p>
          <a:p>
            <a:r>
              <a:rPr lang="en-GB" sz="1800" dirty="0">
                <a:solidFill>
                  <a:srgbClr val="000000"/>
                </a:solidFill>
                <a:effectLst/>
                <a:latin typeface="Calibri" panose="020F0502020204030204" pitchFamily="34" charset="0"/>
                <a:ea typeface="Calibri" panose="020F0502020204030204" pitchFamily="34" charset="0"/>
              </a:rPr>
              <a:t> a fourth may be added. Increasingly it becomes clear that the crisis has been heavily demanding for teachers. Their availability online was expected to be almost permanent; they were facing many individual issues they would normally have coped with in classes. They worked for months/year at a level of intensity beyond their workload capacity. Some left the profession. More workload was its consequence, lateral influx was stimulated but that required additional mentoring and training, workload increased again. After the technological, the didactical and the social-emotional wave, a fourth wave became visible, a wave of the professional work (over)load.</a:t>
            </a:r>
            <a:endParaRPr lang="nl-NL" sz="1800" dirty="0">
              <a:effectLst/>
              <a:latin typeface="Calibri" panose="020F0502020204030204" pitchFamily="34" charset="0"/>
              <a:ea typeface="Calibri" panose="020F0502020204030204" pitchFamily="34" charset="0"/>
            </a:endParaRPr>
          </a:p>
          <a:p>
            <a:endParaRPr lang="en-US" dirty="0"/>
          </a:p>
          <a:p>
            <a:endParaRPr lang="nl-NL" dirty="0"/>
          </a:p>
        </p:txBody>
      </p:sp>
      <p:sp>
        <p:nvSpPr>
          <p:cNvPr id="4" name="Footer Placeholder 3">
            <a:extLst>
              <a:ext uri="{FF2B5EF4-FFF2-40B4-BE49-F238E27FC236}">
                <a16:creationId xmlns:a16="http://schemas.microsoft.com/office/drawing/2014/main" id="{3BB6B525-37B6-9C12-31D4-3E27DF441C05}"/>
              </a:ext>
            </a:extLst>
          </p:cNvPr>
          <p:cNvSpPr>
            <a:spLocks noGrp="1"/>
          </p:cNvSpPr>
          <p:nvPr>
            <p:ph type="ftr" sz="quarter" idx="11"/>
          </p:nvPr>
        </p:nvSpPr>
        <p:spPr/>
        <p:txBody>
          <a:bodyPr/>
          <a:lstStyle/>
          <a:p>
            <a:pPr>
              <a:defRPr/>
            </a:pPr>
            <a:r>
              <a:rPr lang="nl-NL" altLang="en-US"/>
              <a:t>PLATO Universiteit Leiden</a:t>
            </a:r>
          </a:p>
        </p:txBody>
      </p:sp>
    </p:spTree>
    <p:extLst>
      <p:ext uri="{BB962C8B-B14F-4D97-AF65-F5344CB8AC3E}">
        <p14:creationId xmlns:p14="http://schemas.microsoft.com/office/powerpoint/2010/main" val="209332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9C1FF89-0F22-F092-9F65-6026BB9324FB}"/>
              </a:ext>
            </a:extLst>
          </p:cNvPr>
          <p:cNvSpPr>
            <a:spLocks noGrp="1" noChangeArrowheads="1"/>
          </p:cNvSpPr>
          <p:nvPr>
            <p:ph type="title"/>
          </p:nvPr>
        </p:nvSpPr>
        <p:spPr>
          <a:xfrm>
            <a:off x="1619250" y="274638"/>
            <a:ext cx="7067550" cy="1143000"/>
          </a:xfrm>
        </p:spPr>
        <p:txBody>
          <a:bodyPr/>
          <a:lstStyle/>
          <a:p>
            <a:pPr eaLnBrk="1" hangingPunct="1"/>
            <a:br>
              <a:rPr lang="en-US" altLang="nl-NL" dirty="0">
                <a:solidFill>
                  <a:srgbClr val="134F98"/>
                </a:solidFill>
              </a:rPr>
            </a:br>
            <a:r>
              <a:rPr lang="en-US" altLang="nl-NL" dirty="0">
                <a:solidFill>
                  <a:srgbClr val="134F98"/>
                </a:solidFill>
              </a:rPr>
              <a:t>Implications</a:t>
            </a:r>
            <a:endParaRPr lang="nl-NL" altLang="nl-NL" dirty="0">
              <a:solidFill>
                <a:srgbClr val="134F98"/>
              </a:solidFill>
            </a:endParaRPr>
          </a:p>
        </p:txBody>
      </p:sp>
      <p:sp>
        <p:nvSpPr>
          <p:cNvPr id="16387" name="Content Placeholder 2">
            <a:extLst>
              <a:ext uri="{FF2B5EF4-FFF2-40B4-BE49-F238E27FC236}">
                <a16:creationId xmlns:a16="http://schemas.microsoft.com/office/drawing/2014/main" id="{2CFA9D74-43B7-A282-0D12-422021465FF7}"/>
              </a:ext>
            </a:extLst>
          </p:cNvPr>
          <p:cNvSpPr>
            <a:spLocks noGrp="1" noChangeArrowheads="1"/>
          </p:cNvSpPr>
          <p:nvPr>
            <p:ph idx="1"/>
          </p:nvPr>
        </p:nvSpPr>
        <p:spPr>
          <a:xfrm>
            <a:off x="1619250" y="1600200"/>
            <a:ext cx="7416800" cy="4525963"/>
          </a:xfrm>
        </p:spPr>
        <p:txBody>
          <a:bodyPr/>
          <a:lstStyle/>
          <a:p>
            <a:pPr eaLnBrk="1" hangingPunct="1"/>
            <a:endParaRPr lang="en-US" altLang="nl-NL" dirty="0">
              <a:solidFill>
                <a:srgbClr val="134F98"/>
              </a:solidFill>
            </a:endParaRPr>
          </a:p>
          <a:p>
            <a:pPr eaLnBrk="1" hangingPunct="1"/>
            <a:r>
              <a:rPr lang="en-US" altLang="nl-NL" dirty="0">
                <a:solidFill>
                  <a:srgbClr val="134F98"/>
                </a:solidFill>
              </a:rPr>
              <a:t>For teaching</a:t>
            </a:r>
          </a:p>
          <a:p>
            <a:pPr eaLnBrk="1" hangingPunct="1"/>
            <a:r>
              <a:rPr lang="en-US" altLang="nl-NL" dirty="0">
                <a:solidFill>
                  <a:srgbClr val="134F98"/>
                </a:solidFill>
              </a:rPr>
              <a:t>For teachers’ professional development</a:t>
            </a:r>
          </a:p>
          <a:p>
            <a:pPr eaLnBrk="1" hangingPunct="1"/>
            <a:r>
              <a:rPr lang="en-US" altLang="nl-NL" dirty="0">
                <a:solidFill>
                  <a:srgbClr val="134F98"/>
                </a:solidFill>
              </a:rPr>
              <a:t>For the wider educative community</a:t>
            </a:r>
          </a:p>
          <a:p>
            <a:pPr eaLnBrk="1" hangingPunct="1"/>
            <a:endParaRPr lang="en-US" altLang="nl-NL" dirty="0"/>
          </a:p>
          <a:p>
            <a:pPr eaLnBrk="1" hangingPunct="1"/>
            <a:endParaRPr lang="nl-NL" altLang="nl-NL" dirty="0"/>
          </a:p>
        </p:txBody>
      </p:sp>
      <p:sp>
        <p:nvSpPr>
          <p:cNvPr id="4" name="Footer Placeholder 3">
            <a:extLst>
              <a:ext uri="{FF2B5EF4-FFF2-40B4-BE49-F238E27FC236}">
                <a16:creationId xmlns:a16="http://schemas.microsoft.com/office/drawing/2014/main" id="{7C69EA5F-DE78-14BA-8515-7CD07825D57D}"/>
              </a:ext>
            </a:extLst>
          </p:cNvPr>
          <p:cNvSpPr>
            <a:spLocks noGrp="1"/>
          </p:cNvSpPr>
          <p:nvPr>
            <p:ph type="ftr" sz="quarter" idx="11"/>
          </p:nvPr>
        </p:nvSpPr>
        <p:spPr/>
        <p:txBody>
          <a:bodyPr/>
          <a:lstStyle/>
          <a:p>
            <a:pPr>
              <a:defRPr/>
            </a:pPr>
            <a:r>
              <a:rPr lang="nl-NL" altLang="en-US"/>
              <a:t>PLATO Universiteit Leiden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5">
            <a:extLst>
              <a:ext uri="{FF2B5EF4-FFF2-40B4-BE49-F238E27FC236}">
                <a16:creationId xmlns:a16="http://schemas.microsoft.com/office/drawing/2014/main" id="{D607C72E-29BF-A0D2-B342-166622BFA0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488" y="5413375"/>
            <a:ext cx="2076450" cy="165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9E718007-ECE0-5A63-7055-0E165DA9983E}"/>
              </a:ext>
            </a:extLst>
          </p:cNvPr>
          <p:cNvSpPr>
            <a:spLocks noGrp="1"/>
          </p:cNvSpPr>
          <p:nvPr>
            <p:ph type="title"/>
          </p:nvPr>
        </p:nvSpPr>
        <p:spPr>
          <a:xfrm>
            <a:off x="2051050" y="274638"/>
            <a:ext cx="5905500" cy="1143000"/>
          </a:xfrm>
        </p:spPr>
        <p:txBody>
          <a:bodyPr rtlCol="0">
            <a:normAutofit fontScale="90000"/>
          </a:bodyPr>
          <a:lstStyle/>
          <a:p>
            <a:pPr algn="l" eaLnBrk="1" fontAlgn="auto" hangingPunct="1">
              <a:spcAft>
                <a:spcPts val="0"/>
              </a:spcAft>
              <a:defRPr/>
            </a:pPr>
            <a:br>
              <a:rPr lang="en-US" dirty="0">
                <a:solidFill>
                  <a:srgbClr val="134F99"/>
                </a:solidFill>
              </a:rPr>
            </a:br>
            <a:br>
              <a:rPr lang="en-US" dirty="0">
                <a:solidFill>
                  <a:srgbClr val="134F99"/>
                </a:solidFill>
              </a:rPr>
            </a:br>
            <a:r>
              <a:rPr lang="en-US" dirty="0">
                <a:solidFill>
                  <a:srgbClr val="134F99"/>
                </a:solidFill>
              </a:rPr>
              <a:t>Examples of Implications for Teachers</a:t>
            </a:r>
            <a:endParaRPr lang="nl-NL" dirty="0">
              <a:solidFill>
                <a:srgbClr val="134F99"/>
              </a:solidFill>
            </a:endParaRPr>
          </a:p>
        </p:txBody>
      </p:sp>
      <p:sp>
        <p:nvSpPr>
          <p:cNvPr id="3" name="Content Placeholder 2">
            <a:extLst>
              <a:ext uri="{FF2B5EF4-FFF2-40B4-BE49-F238E27FC236}">
                <a16:creationId xmlns:a16="http://schemas.microsoft.com/office/drawing/2014/main" id="{6D5F9C85-9EC7-9502-F910-697C84FCC876}"/>
              </a:ext>
            </a:extLst>
          </p:cNvPr>
          <p:cNvSpPr>
            <a:spLocks noGrp="1"/>
          </p:cNvSpPr>
          <p:nvPr>
            <p:ph idx="1"/>
          </p:nvPr>
        </p:nvSpPr>
        <p:spPr>
          <a:xfrm>
            <a:off x="1907704" y="2276221"/>
            <a:ext cx="6851104" cy="4467647"/>
          </a:xfrm>
        </p:spPr>
        <p:txBody>
          <a:bodyPr rtlCol="0">
            <a:normAutofit/>
          </a:bodyPr>
          <a:lstStyle/>
          <a:p>
            <a:pPr eaLnBrk="1" fontAlgn="auto" hangingPunct="1">
              <a:spcAft>
                <a:spcPts val="0"/>
              </a:spcAft>
              <a:defRPr/>
            </a:pPr>
            <a:r>
              <a:rPr lang="en-US" sz="2600" dirty="0">
                <a:solidFill>
                  <a:srgbClr val="134F99"/>
                </a:solidFill>
              </a:rPr>
              <a:t>Re-find a balance between technological, didactical and social emotional aspects of teaching and learning.</a:t>
            </a:r>
          </a:p>
          <a:p>
            <a:pPr eaLnBrk="1" fontAlgn="auto" hangingPunct="1">
              <a:spcAft>
                <a:spcPts val="0"/>
              </a:spcAft>
              <a:defRPr/>
            </a:pPr>
            <a:r>
              <a:rPr lang="en-US" sz="2600" dirty="0">
                <a:solidFill>
                  <a:srgbClr val="134F99"/>
                </a:solidFill>
              </a:rPr>
              <a:t>Develop and store course ware, and work on its optimization, build a repository of resources, and tools</a:t>
            </a:r>
          </a:p>
          <a:p>
            <a:pPr eaLnBrk="1" fontAlgn="auto" hangingPunct="1">
              <a:spcAft>
                <a:spcPts val="0"/>
              </a:spcAft>
              <a:defRPr/>
            </a:pPr>
            <a:r>
              <a:rPr lang="nl-NL" sz="2600" dirty="0">
                <a:solidFill>
                  <a:srgbClr val="134F99"/>
                </a:solidFill>
              </a:rPr>
              <a:t>Care </a:t>
            </a:r>
            <a:r>
              <a:rPr lang="nl-NL" sz="2600" dirty="0" err="1">
                <a:solidFill>
                  <a:srgbClr val="134F99"/>
                </a:solidFill>
              </a:rPr>
              <a:t>for</a:t>
            </a:r>
            <a:r>
              <a:rPr lang="nl-NL" sz="2600" dirty="0">
                <a:solidFill>
                  <a:srgbClr val="134F99"/>
                </a:solidFill>
              </a:rPr>
              <a:t> </a:t>
            </a:r>
            <a:r>
              <a:rPr lang="nl-NL" sz="2600" dirty="0" err="1">
                <a:solidFill>
                  <a:srgbClr val="134F99"/>
                </a:solidFill>
              </a:rPr>
              <a:t>vulnerable</a:t>
            </a:r>
            <a:r>
              <a:rPr lang="nl-NL" sz="2600" dirty="0">
                <a:solidFill>
                  <a:srgbClr val="134F99"/>
                </a:solidFill>
              </a:rPr>
              <a:t> </a:t>
            </a:r>
            <a:r>
              <a:rPr lang="nl-NL" sz="2600" dirty="0" err="1">
                <a:solidFill>
                  <a:srgbClr val="134F99"/>
                </a:solidFill>
              </a:rPr>
              <a:t>pupils</a:t>
            </a:r>
            <a:r>
              <a:rPr lang="nl-NL" sz="2600" dirty="0">
                <a:solidFill>
                  <a:srgbClr val="134F99"/>
                </a:solidFill>
              </a:rPr>
              <a:t>/</a:t>
            </a:r>
            <a:r>
              <a:rPr lang="nl-NL" sz="2600" dirty="0" err="1">
                <a:solidFill>
                  <a:srgbClr val="134F99"/>
                </a:solidFill>
              </a:rPr>
              <a:t>students</a:t>
            </a:r>
            <a:endParaRPr lang="nl-NL" sz="2600" dirty="0">
              <a:solidFill>
                <a:srgbClr val="134F99"/>
              </a:solidFill>
            </a:endParaRPr>
          </a:p>
          <a:p>
            <a:pPr eaLnBrk="1" fontAlgn="auto" hangingPunct="1">
              <a:spcAft>
                <a:spcPts val="0"/>
              </a:spcAft>
              <a:defRPr/>
            </a:pPr>
            <a:r>
              <a:rPr lang="nl-NL" sz="2600" dirty="0">
                <a:solidFill>
                  <a:srgbClr val="134F99"/>
                </a:solidFill>
              </a:rPr>
              <a:t>Be </a:t>
            </a:r>
            <a:r>
              <a:rPr lang="nl-NL" sz="2600" dirty="0" err="1">
                <a:solidFill>
                  <a:srgbClr val="134F99"/>
                </a:solidFill>
              </a:rPr>
              <a:t>aware</a:t>
            </a:r>
            <a:r>
              <a:rPr lang="nl-NL" sz="2600" dirty="0">
                <a:solidFill>
                  <a:srgbClr val="134F99"/>
                </a:solidFill>
              </a:rPr>
              <a:t> of </a:t>
            </a:r>
            <a:r>
              <a:rPr lang="nl-NL" sz="2600" dirty="0" err="1">
                <a:solidFill>
                  <a:srgbClr val="134F99"/>
                </a:solidFill>
              </a:rPr>
              <a:t>the</a:t>
            </a:r>
            <a:r>
              <a:rPr lang="nl-NL" sz="2600" dirty="0">
                <a:solidFill>
                  <a:srgbClr val="134F99"/>
                </a:solidFill>
              </a:rPr>
              <a:t> </a:t>
            </a:r>
            <a:r>
              <a:rPr lang="nl-NL" sz="2600" dirty="0" err="1">
                <a:solidFill>
                  <a:srgbClr val="134F99"/>
                </a:solidFill>
              </a:rPr>
              <a:t>need</a:t>
            </a:r>
            <a:r>
              <a:rPr lang="nl-NL" sz="2600" dirty="0">
                <a:solidFill>
                  <a:srgbClr val="134F99"/>
                </a:solidFill>
              </a:rPr>
              <a:t> </a:t>
            </a:r>
            <a:r>
              <a:rPr lang="nl-NL" sz="2600" dirty="0" err="1">
                <a:solidFill>
                  <a:srgbClr val="134F99"/>
                </a:solidFill>
              </a:rPr>
              <a:t>for</a:t>
            </a:r>
            <a:r>
              <a:rPr lang="nl-NL" sz="2600" dirty="0">
                <a:solidFill>
                  <a:srgbClr val="134F99"/>
                </a:solidFill>
              </a:rPr>
              <a:t> web etiquette</a:t>
            </a:r>
          </a:p>
          <a:p>
            <a:pPr eaLnBrk="1" fontAlgn="auto" hangingPunct="1">
              <a:spcAft>
                <a:spcPts val="0"/>
              </a:spcAft>
              <a:defRPr/>
            </a:pPr>
            <a:r>
              <a:rPr lang="nl-NL" sz="2600" dirty="0">
                <a:solidFill>
                  <a:srgbClr val="134F99"/>
                </a:solidFill>
              </a:rPr>
              <a:t>Manage </a:t>
            </a:r>
            <a:r>
              <a:rPr lang="nl-NL" sz="2600" dirty="0" err="1">
                <a:solidFill>
                  <a:srgbClr val="134F99"/>
                </a:solidFill>
              </a:rPr>
              <a:t>expectations</a:t>
            </a:r>
            <a:endParaRPr lang="nl-NL" sz="2600" dirty="0">
              <a:solidFill>
                <a:srgbClr val="134F99"/>
              </a:solidFill>
            </a:endParaRPr>
          </a:p>
          <a:p>
            <a:pPr eaLnBrk="1" fontAlgn="auto" hangingPunct="1">
              <a:spcAft>
                <a:spcPts val="0"/>
              </a:spcAft>
              <a:defRPr/>
            </a:pPr>
            <a:endParaRPr lang="nl-NL" dirty="0">
              <a:solidFill>
                <a:srgbClr val="134F99"/>
              </a:solidFill>
            </a:endParaRPr>
          </a:p>
          <a:p>
            <a:pPr eaLnBrk="1" fontAlgn="auto" hangingPunct="1">
              <a:spcAft>
                <a:spcPts val="0"/>
              </a:spcAft>
              <a:defRPr/>
            </a:pPr>
            <a:endParaRPr lang="nl-NL" dirty="0"/>
          </a:p>
          <a:p>
            <a:pPr eaLnBrk="1" fontAlgn="auto" hangingPunct="1">
              <a:spcAft>
                <a:spcPts val="0"/>
              </a:spcAft>
              <a:defRPr/>
            </a:pPr>
            <a:endParaRPr lang="en-US" dirty="0"/>
          </a:p>
        </p:txBody>
      </p:sp>
      <p:sp>
        <p:nvSpPr>
          <p:cNvPr id="4" name="Footer Placeholder 3">
            <a:extLst>
              <a:ext uri="{FF2B5EF4-FFF2-40B4-BE49-F238E27FC236}">
                <a16:creationId xmlns:a16="http://schemas.microsoft.com/office/drawing/2014/main" id="{94006630-7C19-0CA6-142F-7C9EE662493E}"/>
              </a:ext>
            </a:extLst>
          </p:cNvPr>
          <p:cNvSpPr>
            <a:spLocks noGrp="1"/>
          </p:cNvSpPr>
          <p:nvPr>
            <p:ph type="ftr" sz="quarter" idx="11"/>
          </p:nvPr>
        </p:nvSpPr>
        <p:spPr/>
        <p:txBody>
          <a:bodyPr/>
          <a:lstStyle/>
          <a:p>
            <a:pPr>
              <a:defRPr/>
            </a:pPr>
            <a:r>
              <a:rPr lang="nl-NL" altLang="en-US"/>
              <a:t>PLATO Universiteit Leiden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a:extLst>
              <a:ext uri="{FF2B5EF4-FFF2-40B4-BE49-F238E27FC236}">
                <a16:creationId xmlns:a16="http://schemas.microsoft.com/office/drawing/2014/main" id="{6F0353FA-8C51-2F7D-30BD-CC362846F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3225" y="4368800"/>
            <a:ext cx="1890713" cy="248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CB2283DC-2563-11E9-6A37-31135F3A53EC}"/>
              </a:ext>
            </a:extLst>
          </p:cNvPr>
          <p:cNvSpPr>
            <a:spLocks noGrp="1"/>
          </p:cNvSpPr>
          <p:nvPr>
            <p:ph type="title"/>
          </p:nvPr>
        </p:nvSpPr>
        <p:spPr>
          <a:xfrm>
            <a:off x="1835696" y="673100"/>
            <a:ext cx="6778625" cy="1143000"/>
          </a:xfrm>
        </p:spPr>
        <p:txBody>
          <a:bodyPr rtlCol="0">
            <a:normAutofit fontScale="90000"/>
          </a:bodyPr>
          <a:lstStyle/>
          <a:p>
            <a:pPr algn="l" eaLnBrk="1" fontAlgn="auto" hangingPunct="1">
              <a:spcAft>
                <a:spcPts val="0"/>
              </a:spcAft>
              <a:defRPr/>
            </a:pPr>
            <a:r>
              <a:rPr lang="en-US" dirty="0">
                <a:solidFill>
                  <a:srgbClr val="134F99"/>
                </a:solidFill>
              </a:rPr>
              <a:t>Examples of Implications for Professional Development</a:t>
            </a:r>
            <a:endParaRPr lang="nl-NL" dirty="0">
              <a:solidFill>
                <a:srgbClr val="134F99"/>
              </a:solidFill>
            </a:endParaRPr>
          </a:p>
        </p:txBody>
      </p:sp>
      <p:sp>
        <p:nvSpPr>
          <p:cNvPr id="3" name="Content Placeholder 2">
            <a:extLst>
              <a:ext uri="{FF2B5EF4-FFF2-40B4-BE49-F238E27FC236}">
                <a16:creationId xmlns:a16="http://schemas.microsoft.com/office/drawing/2014/main" id="{1C63DB4D-D1B6-4066-D229-E27527E50A0A}"/>
              </a:ext>
            </a:extLst>
          </p:cNvPr>
          <p:cNvSpPr>
            <a:spLocks noGrp="1"/>
          </p:cNvSpPr>
          <p:nvPr>
            <p:ph idx="1"/>
          </p:nvPr>
        </p:nvSpPr>
        <p:spPr>
          <a:xfrm>
            <a:off x="3124200" y="1087438"/>
            <a:ext cx="6865938" cy="4525962"/>
          </a:xfrm>
        </p:spPr>
        <p:txBody>
          <a:bodyPr rtlCol="0">
            <a:normAutofit lnSpcReduction="10000"/>
          </a:bodyPr>
          <a:lstStyle/>
          <a:p>
            <a:pPr eaLnBrk="1" fontAlgn="auto" hangingPunct="1">
              <a:spcAft>
                <a:spcPts val="0"/>
              </a:spcAft>
              <a:defRPr/>
            </a:pPr>
            <a:endParaRPr lang="en-US" dirty="0"/>
          </a:p>
          <a:p>
            <a:pPr eaLnBrk="1" fontAlgn="auto" hangingPunct="1">
              <a:spcAft>
                <a:spcPts val="0"/>
              </a:spcAft>
              <a:defRPr/>
            </a:pPr>
            <a:br>
              <a:rPr lang="en-US" dirty="0">
                <a:solidFill>
                  <a:srgbClr val="134F99"/>
                </a:solidFill>
              </a:rPr>
            </a:br>
            <a:r>
              <a:rPr lang="en-US" dirty="0">
                <a:solidFill>
                  <a:srgbClr val="134F99"/>
                </a:solidFill>
              </a:rPr>
              <a:t>Analyze teachers’ tasks</a:t>
            </a:r>
          </a:p>
          <a:p>
            <a:pPr eaLnBrk="1" fontAlgn="auto" hangingPunct="1">
              <a:spcAft>
                <a:spcPts val="0"/>
              </a:spcAft>
              <a:defRPr/>
            </a:pPr>
            <a:r>
              <a:rPr lang="en-US" dirty="0">
                <a:solidFill>
                  <a:srgbClr val="134F99"/>
                </a:solidFill>
              </a:rPr>
              <a:t>Divide and allocate tasks</a:t>
            </a:r>
          </a:p>
          <a:p>
            <a:pPr eaLnBrk="1" fontAlgn="auto" hangingPunct="1">
              <a:spcAft>
                <a:spcPts val="0"/>
              </a:spcAft>
              <a:defRPr/>
            </a:pPr>
            <a:r>
              <a:rPr lang="en-US" dirty="0">
                <a:solidFill>
                  <a:srgbClr val="134F99"/>
                </a:solidFill>
              </a:rPr>
              <a:t>Work together</a:t>
            </a:r>
          </a:p>
          <a:p>
            <a:pPr eaLnBrk="1" fontAlgn="auto" hangingPunct="1">
              <a:spcAft>
                <a:spcPts val="0"/>
              </a:spcAft>
              <a:defRPr/>
            </a:pPr>
            <a:r>
              <a:rPr lang="en-US" dirty="0">
                <a:solidFill>
                  <a:srgbClr val="134F99"/>
                </a:solidFill>
              </a:rPr>
              <a:t>Learn together</a:t>
            </a:r>
          </a:p>
          <a:p>
            <a:pPr eaLnBrk="1" fontAlgn="auto" hangingPunct="1">
              <a:spcAft>
                <a:spcPts val="0"/>
              </a:spcAft>
              <a:defRPr/>
            </a:pPr>
            <a:r>
              <a:rPr lang="en-US" dirty="0">
                <a:solidFill>
                  <a:srgbClr val="134F99"/>
                </a:solidFill>
              </a:rPr>
              <a:t>Facilitate each others’ learning </a:t>
            </a:r>
          </a:p>
          <a:p>
            <a:pPr eaLnBrk="1" fontAlgn="auto" hangingPunct="1">
              <a:spcAft>
                <a:spcPts val="0"/>
              </a:spcAft>
              <a:defRPr/>
            </a:pPr>
            <a:r>
              <a:rPr lang="en-US" dirty="0">
                <a:solidFill>
                  <a:srgbClr val="134F99"/>
                </a:solidFill>
              </a:rPr>
              <a:t>Build knowledge together</a:t>
            </a:r>
          </a:p>
          <a:p>
            <a:pPr marL="0" indent="0" eaLnBrk="1" fontAlgn="auto" hangingPunct="1">
              <a:spcAft>
                <a:spcPts val="0"/>
              </a:spcAft>
              <a:buFont typeface="Arial" panose="020B0604020202020204" pitchFamily="34" charset="0"/>
              <a:buNone/>
              <a:defRPr/>
            </a:pPr>
            <a:endParaRPr lang="nl-NL" dirty="0">
              <a:solidFill>
                <a:srgbClr val="134F99"/>
              </a:solidFill>
            </a:endParaRPr>
          </a:p>
        </p:txBody>
      </p:sp>
      <p:sp>
        <p:nvSpPr>
          <p:cNvPr id="4" name="Footer Placeholder 3">
            <a:extLst>
              <a:ext uri="{FF2B5EF4-FFF2-40B4-BE49-F238E27FC236}">
                <a16:creationId xmlns:a16="http://schemas.microsoft.com/office/drawing/2014/main" id="{959B8DC7-7BB2-DFF9-A2CD-C1C34FC0D9C6}"/>
              </a:ext>
            </a:extLst>
          </p:cNvPr>
          <p:cNvSpPr>
            <a:spLocks noGrp="1"/>
          </p:cNvSpPr>
          <p:nvPr>
            <p:ph type="ftr" sz="quarter" idx="11"/>
          </p:nvPr>
        </p:nvSpPr>
        <p:spPr/>
        <p:txBody>
          <a:bodyPr/>
          <a:lstStyle/>
          <a:p>
            <a:pPr>
              <a:defRPr/>
            </a:pPr>
            <a:r>
              <a:rPr lang="nl-NL" altLang="en-US"/>
              <a:t>PLATO Universiteit Leiden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B1722-034D-A268-869D-54B6239320F0}"/>
              </a:ext>
            </a:extLst>
          </p:cNvPr>
          <p:cNvSpPr>
            <a:spLocks noGrp="1"/>
          </p:cNvSpPr>
          <p:nvPr>
            <p:ph type="title"/>
          </p:nvPr>
        </p:nvSpPr>
        <p:spPr>
          <a:xfrm>
            <a:off x="1692275" y="274638"/>
            <a:ext cx="5975350" cy="1143000"/>
          </a:xfrm>
        </p:spPr>
        <p:txBody>
          <a:bodyPr rtlCol="0">
            <a:normAutofit fontScale="90000"/>
          </a:bodyPr>
          <a:lstStyle/>
          <a:p>
            <a:pPr eaLnBrk="1" fontAlgn="auto" hangingPunct="1">
              <a:spcAft>
                <a:spcPts val="0"/>
              </a:spcAft>
              <a:defRPr/>
            </a:pPr>
            <a:br>
              <a:rPr lang="en-US" dirty="0">
                <a:solidFill>
                  <a:srgbClr val="134F99"/>
                </a:solidFill>
              </a:rPr>
            </a:br>
            <a:br>
              <a:rPr lang="en-US" dirty="0">
                <a:solidFill>
                  <a:srgbClr val="134F99"/>
                </a:solidFill>
              </a:rPr>
            </a:br>
            <a:r>
              <a:rPr lang="en-US" dirty="0">
                <a:solidFill>
                  <a:srgbClr val="134F99"/>
                </a:solidFill>
              </a:rPr>
              <a:t>Examples of Implications for other Educators</a:t>
            </a:r>
            <a:endParaRPr lang="nl-NL" dirty="0">
              <a:solidFill>
                <a:srgbClr val="134F99"/>
              </a:solidFill>
            </a:endParaRPr>
          </a:p>
        </p:txBody>
      </p:sp>
      <p:sp>
        <p:nvSpPr>
          <p:cNvPr id="3" name="Content Placeholder 2">
            <a:extLst>
              <a:ext uri="{FF2B5EF4-FFF2-40B4-BE49-F238E27FC236}">
                <a16:creationId xmlns:a16="http://schemas.microsoft.com/office/drawing/2014/main" id="{BD73A250-AB0C-40BD-720C-75D48F4DA72F}"/>
              </a:ext>
            </a:extLst>
          </p:cNvPr>
          <p:cNvSpPr>
            <a:spLocks noGrp="1"/>
          </p:cNvSpPr>
          <p:nvPr>
            <p:ph idx="1"/>
          </p:nvPr>
        </p:nvSpPr>
        <p:spPr>
          <a:xfrm>
            <a:off x="1692275" y="1772816"/>
            <a:ext cx="7272338" cy="4497388"/>
          </a:xfrm>
        </p:spPr>
        <p:txBody>
          <a:bodyPr rtlCol="0">
            <a:normAutofit/>
          </a:bodyPr>
          <a:lstStyle/>
          <a:p>
            <a:pPr marL="0" indent="0" eaLnBrk="1" fontAlgn="auto" hangingPunct="1">
              <a:spcAft>
                <a:spcPts val="0"/>
              </a:spcAft>
              <a:buNone/>
              <a:defRPr/>
            </a:pPr>
            <a:endParaRPr lang="en-US" sz="2400" dirty="0">
              <a:solidFill>
                <a:srgbClr val="134F99"/>
              </a:solidFill>
            </a:endParaRPr>
          </a:p>
          <a:p>
            <a:pPr eaLnBrk="1" fontAlgn="auto" hangingPunct="1">
              <a:spcAft>
                <a:spcPts val="0"/>
              </a:spcAft>
              <a:defRPr/>
            </a:pPr>
            <a:r>
              <a:rPr lang="en-US" sz="2400" dirty="0">
                <a:solidFill>
                  <a:srgbClr val="134F99"/>
                </a:solidFill>
              </a:rPr>
              <a:t>Parents develop teaching skills</a:t>
            </a:r>
          </a:p>
          <a:p>
            <a:pPr eaLnBrk="1" fontAlgn="auto" hangingPunct="1">
              <a:spcAft>
                <a:spcPts val="0"/>
              </a:spcAft>
              <a:defRPr/>
            </a:pPr>
            <a:r>
              <a:rPr lang="en-US" sz="2400" dirty="0">
                <a:solidFill>
                  <a:srgbClr val="134F99"/>
                </a:solidFill>
              </a:rPr>
              <a:t>Connect to other educative services (broadcasting companies, sports clubs, social work, educative courseware developers)</a:t>
            </a:r>
          </a:p>
          <a:p>
            <a:pPr eaLnBrk="1" fontAlgn="auto" hangingPunct="1">
              <a:spcAft>
                <a:spcPts val="0"/>
              </a:spcAft>
              <a:defRPr/>
            </a:pPr>
            <a:r>
              <a:rPr lang="en-US" sz="2400" dirty="0">
                <a:solidFill>
                  <a:srgbClr val="134F99"/>
                </a:solidFill>
              </a:rPr>
              <a:t>Consider ways to support/direct these partners to guarantee educative quality</a:t>
            </a:r>
          </a:p>
          <a:p>
            <a:pPr marL="355600" indent="-355600" eaLnBrk="1" fontAlgn="auto" hangingPunct="1">
              <a:spcAft>
                <a:spcPts val="0"/>
              </a:spcAft>
              <a:buNone/>
              <a:defRPr/>
            </a:pPr>
            <a:r>
              <a:rPr lang="en-US" sz="2400" dirty="0">
                <a:solidFill>
                  <a:srgbClr val="134F99"/>
                </a:solidFill>
              </a:rPr>
              <a:t>     and stay in charge.</a:t>
            </a:r>
          </a:p>
          <a:p>
            <a:pPr eaLnBrk="1" fontAlgn="auto" hangingPunct="1">
              <a:spcAft>
                <a:spcPts val="0"/>
              </a:spcAft>
              <a:defRPr/>
            </a:pPr>
            <a:endParaRPr lang="en-US" dirty="0">
              <a:solidFill>
                <a:srgbClr val="134F99"/>
              </a:solidFill>
            </a:endParaRPr>
          </a:p>
          <a:p>
            <a:pPr marL="0" indent="0" eaLnBrk="1" fontAlgn="auto" hangingPunct="1">
              <a:spcAft>
                <a:spcPts val="0"/>
              </a:spcAft>
              <a:buFont typeface="Arial" panose="020B0604020202020204" pitchFamily="34" charset="0"/>
              <a:buNone/>
              <a:defRPr/>
            </a:pPr>
            <a:endParaRPr lang="nl-NL" dirty="0"/>
          </a:p>
        </p:txBody>
      </p:sp>
      <p:sp>
        <p:nvSpPr>
          <p:cNvPr id="4" name="Footer Placeholder 3">
            <a:extLst>
              <a:ext uri="{FF2B5EF4-FFF2-40B4-BE49-F238E27FC236}">
                <a16:creationId xmlns:a16="http://schemas.microsoft.com/office/drawing/2014/main" id="{E97FCAEF-17B7-06D6-2F17-9536C2883BA3}"/>
              </a:ext>
            </a:extLst>
          </p:cNvPr>
          <p:cNvSpPr>
            <a:spLocks noGrp="1"/>
          </p:cNvSpPr>
          <p:nvPr>
            <p:ph type="ftr" sz="quarter" idx="11"/>
          </p:nvPr>
        </p:nvSpPr>
        <p:spPr/>
        <p:txBody>
          <a:bodyPr/>
          <a:lstStyle/>
          <a:p>
            <a:pPr>
              <a:defRPr/>
            </a:pPr>
            <a:r>
              <a:rPr lang="nl-NL" altLang="en-US"/>
              <a:t>PLATO Universiteit Leiden</a:t>
            </a:r>
          </a:p>
        </p:txBody>
      </p:sp>
      <p:pic>
        <p:nvPicPr>
          <p:cNvPr id="19461" name="Picture 5">
            <a:extLst>
              <a:ext uri="{FF2B5EF4-FFF2-40B4-BE49-F238E27FC236}">
                <a16:creationId xmlns:a16="http://schemas.microsoft.com/office/drawing/2014/main" id="{CFEF5C76-FC3C-DFA1-4DFE-714B8FA781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8638" y="4508500"/>
            <a:ext cx="3586162" cy="23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2852B111-CB26-6C58-9B09-2393F1AA72EA}"/>
              </a:ext>
            </a:extLst>
          </p:cNvPr>
          <p:cNvSpPr>
            <a:spLocks noGrp="1" noChangeArrowheads="1"/>
          </p:cNvSpPr>
          <p:nvPr>
            <p:ph type="title"/>
          </p:nvPr>
        </p:nvSpPr>
        <p:spPr>
          <a:xfrm>
            <a:off x="1547813" y="0"/>
            <a:ext cx="4679950" cy="1143000"/>
          </a:xfrm>
        </p:spPr>
        <p:txBody>
          <a:bodyPr/>
          <a:lstStyle/>
          <a:p>
            <a:pPr eaLnBrk="1" hangingPunct="1"/>
            <a:br>
              <a:rPr lang="en-US" altLang="nl-NL" dirty="0">
                <a:solidFill>
                  <a:srgbClr val="134F99"/>
                </a:solidFill>
              </a:rPr>
            </a:br>
            <a:br>
              <a:rPr lang="en-US" altLang="nl-NL" dirty="0">
                <a:solidFill>
                  <a:srgbClr val="134F99"/>
                </a:solidFill>
              </a:rPr>
            </a:br>
            <a:r>
              <a:rPr lang="en-US" altLang="nl-NL" dirty="0">
                <a:solidFill>
                  <a:srgbClr val="134F99"/>
                </a:solidFill>
              </a:rPr>
              <a:t>Policy Priorities</a:t>
            </a:r>
            <a:endParaRPr lang="nl-NL" altLang="nl-NL" dirty="0">
              <a:solidFill>
                <a:srgbClr val="134F99"/>
              </a:solidFill>
            </a:endParaRPr>
          </a:p>
        </p:txBody>
      </p:sp>
      <p:sp>
        <p:nvSpPr>
          <p:cNvPr id="3" name="Content Placeholder 2">
            <a:extLst>
              <a:ext uri="{FF2B5EF4-FFF2-40B4-BE49-F238E27FC236}">
                <a16:creationId xmlns:a16="http://schemas.microsoft.com/office/drawing/2014/main" id="{8646E31A-D391-70EB-D5E2-2512D88D4A7C}"/>
              </a:ext>
            </a:extLst>
          </p:cNvPr>
          <p:cNvSpPr>
            <a:spLocks noGrp="1"/>
          </p:cNvSpPr>
          <p:nvPr>
            <p:ph idx="1"/>
          </p:nvPr>
        </p:nvSpPr>
        <p:spPr>
          <a:xfrm>
            <a:off x="1763688" y="1556792"/>
            <a:ext cx="6120680" cy="3805883"/>
          </a:xfrm>
        </p:spPr>
        <p:txBody>
          <a:bodyPr rtlCol="0">
            <a:normAutofit fontScale="70000" lnSpcReduction="20000"/>
          </a:bodyPr>
          <a:lstStyle/>
          <a:p>
            <a:pPr eaLnBrk="1" fontAlgn="auto" hangingPunct="1">
              <a:spcAft>
                <a:spcPts val="0"/>
              </a:spcAft>
              <a:defRPr/>
            </a:pPr>
            <a:endParaRPr lang="en-US" dirty="0">
              <a:solidFill>
                <a:srgbClr val="134F99"/>
              </a:solidFill>
            </a:endParaRPr>
          </a:p>
          <a:p>
            <a:pPr eaLnBrk="1" fontAlgn="auto" hangingPunct="1">
              <a:spcAft>
                <a:spcPts val="0"/>
              </a:spcAft>
              <a:defRPr/>
            </a:pPr>
            <a:r>
              <a:rPr lang="en-US" dirty="0">
                <a:solidFill>
                  <a:srgbClr val="134F99"/>
                </a:solidFill>
              </a:rPr>
              <a:t>Focus on ICT equipment &amp; infrastructure</a:t>
            </a:r>
          </a:p>
          <a:p>
            <a:pPr eaLnBrk="1" fontAlgn="auto" hangingPunct="1">
              <a:spcAft>
                <a:spcPts val="0"/>
              </a:spcAft>
              <a:defRPr/>
            </a:pPr>
            <a:r>
              <a:rPr lang="en-US" dirty="0">
                <a:solidFill>
                  <a:srgbClr val="134F99"/>
                </a:solidFill>
              </a:rPr>
              <a:t>Legal and insurance issues (conditions)</a:t>
            </a:r>
          </a:p>
          <a:p>
            <a:pPr eaLnBrk="1" fontAlgn="auto" hangingPunct="1">
              <a:spcAft>
                <a:spcPts val="0"/>
              </a:spcAft>
              <a:defRPr/>
            </a:pPr>
            <a:r>
              <a:rPr lang="en-US" dirty="0">
                <a:solidFill>
                  <a:srgbClr val="134F99"/>
                </a:solidFill>
              </a:rPr>
              <a:t>Re-validate rules on absenteeism</a:t>
            </a:r>
          </a:p>
          <a:p>
            <a:pPr eaLnBrk="1" fontAlgn="auto" hangingPunct="1">
              <a:spcAft>
                <a:spcPts val="0"/>
              </a:spcAft>
              <a:defRPr/>
            </a:pPr>
            <a:r>
              <a:rPr lang="en-US" dirty="0">
                <a:solidFill>
                  <a:srgbClr val="134F99"/>
                </a:solidFill>
              </a:rPr>
              <a:t>Invest in teachers’ competences development</a:t>
            </a:r>
          </a:p>
          <a:p>
            <a:pPr eaLnBrk="1" fontAlgn="auto" hangingPunct="1">
              <a:spcAft>
                <a:spcPts val="0"/>
              </a:spcAft>
              <a:defRPr/>
            </a:pPr>
            <a:r>
              <a:rPr lang="en-US" dirty="0">
                <a:solidFill>
                  <a:srgbClr val="134F99"/>
                </a:solidFill>
              </a:rPr>
              <a:t>Be aware of issues of privacy, copyright, data protection</a:t>
            </a:r>
          </a:p>
          <a:p>
            <a:pPr eaLnBrk="1" fontAlgn="auto" hangingPunct="1">
              <a:spcAft>
                <a:spcPts val="0"/>
              </a:spcAft>
              <a:defRPr/>
            </a:pPr>
            <a:r>
              <a:rPr lang="en-US" dirty="0">
                <a:solidFill>
                  <a:srgbClr val="134F99"/>
                </a:solidFill>
              </a:rPr>
              <a:t>Avoid to return to the old situation</a:t>
            </a:r>
          </a:p>
          <a:p>
            <a:pPr eaLnBrk="1" fontAlgn="auto" hangingPunct="1">
              <a:spcAft>
                <a:spcPts val="0"/>
              </a:spcAft>
              <a:defRPr/>
            </a:pPr>
            <a:r>
              <a:rPr lang="en-US" dirty="0">
                <a:solidFill>
                  <a:srgbClr val="134F99"/>
                </a:solidFill>
              </a:rPr>
              <a:t>Mind the task allocation, workload, and well-being of teachers involved</a:t>
            </a:r>
          </a:p>
          <a:p>
            <a:pPr marL="0" indent="0" eaLnBrk="1" fontAlgn="auto" hangingPunct="1">
              <a:spcAft>
                <a:spcPts val="0"/>
              </a:spcAft>
              <a:buFont typeface="Arial" panose="020B0604020202020204" pitchFamily="34" charset="0"/>
              <a:buNone/>
              <a:defRPr/>
            </a:pPr>
            <a:endParaRPr lang="en-US" dirty="0"/>
          </a:p>
          <a:p>
            <a:pPr eaLnBrk="1" fontAlgn="auto" hangingPunct="1">
              <a:spcAft>
                <a:spcPts val="0"/>
              </a:spcAft>
              <a:defRPr/>
            </a:pPr>
            <a:endParaRPr lang="en-US" dirty="0"/>
          </a:p>
          <a:p>
            <a:pPr eaLnBrk="1" fontAlgn="auto" hangingPunct="1">
              <a:spcAft>
                <a:spcPts val="0"/>
              </a:spcAft>
              <a:defRPr/>
            </a:pPr>
            <a:endParaRPr lang="en-US" dirty="0"/>
          </a:p>
          <a:p>
            <a:pPr eaLnBrk="1" fontAlgn="auto" hangingPunct="1">
              <a:spcAft>
                <a:spcPts val="0"/>
              </a:spcAft>
              <a:defRPr/>
            </a:pPr>
            <a:endParaRPr lang="nl-NL" dirty="0"/>
          </a:p>
        </p:txBody>
      </p:sp>
      <p:sp>
        <p:nvSpPr>
          <p:cNvPr id="4" name="Footer Placeholder 3">
            <a:extLst>
              <a:ext uri="{FF2B5EF4-FFF2-40B4-BE49-F238E27FC236}">
                <a16:creationId xmlns:a16="http://schemas.microsoft.com/office/drawing/2014/main" id="{F1E0989E-C69D-DC95-33CD-91CD245EAD04}"/>
              </a:ext>
            </a:extLst>
          </p:cNvPr>
          <p:cNvSpPr>
            <a:spLocks noGrp="1"/>
          </p:cNvSpPr>
          <p:nvPr>
            <p:ph type="ftr" sz="quarter" idx="11"/>
          </p:nvPr>
        </p:nvSpPr>
        <p:spPr/>
        <p:txBody>
          <a:bodyPr/>
          <a:lstStyle/>
          <a:p>
            <a:pPr>
              <a:defRPr/>
            </a:pPr>
            <a:r>
              <a:rPr lang="nl-NL" altLang="en-US"/>
              <a:t>PLATO Universiteit Leiden</a:t>
            </a:r>
          </a:p>
        </p:txBody>
      </p:sp>
      <p:pic>
        <p:nvPicPr>
          <p:cNvPr id="20485" name="Picture 4" descr="National Education Policy 2020 Highlights And Features - Careerindia">
            <a:extLst>
              <a:ext uri="{FF2B5EF4-FFF2-40B4-BE49-F238E27FC236}">
                <a16:creationId xmlns:a16="http://schemas.microsoft.com/office/drawing/2014/main" id="{325558A3-8301-51AF-1729-265302788A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8913" y="4913313"/>
            <a:ext cx="2592387" cy="194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9694E2B2-520C-BDD8-7752-A202DE11F752}"/>
              </a:ext>
            </a:extLst>
          </p:cNvPr>
          <p:cNvSpPr>
            <a:spLocks noGrp="1" noChangeArrowheads="1"/>
          </p:cNvSpPr>
          <p:nvPr>
            <p:ph type="title"/>
          </p:nvPr>
        </p:nvSpPr>
        <p:spPr>
          <a:xfrm>
            <a:off x="2109788" y="-17463"/>
            <a:ext cx="6564312" cy="1143001"/>
          </a:xfrm>
        </p:spPr>
        <p:txBody>
          <a:bodyPr/>
          <a:lstStyle/>
          <a:p>
            <a:pPr algn="l" eaLnBrk="1" hangingPunct="1"/>
            <a:br>
              <a:rPr lang="en-US" altLang="nl-NL" dirty="0">
                <a:solidFill>
                  <a:srgbClr val="134F99"/>
                </a:solidFill>
              </a:rPr>
            </a:br>
            <a:br>
              <a:rPr lang="en-US" altLang="nl-NL" dirty="0">
                <a:solidFill>
                  <a:srgbClr val="134F99"/>
                </a:solidFill>
              </a:rPr>
            </a:br>
            <a:r>
              <a:rPr lang="en-US" altLang="nl-NL" dirty="0">
                <a:solidFill>
                  <a:srgbClr val="134F99"/>
                </a:solidFill>
              </a:rPr>
              <a:t>Food for Thought</a:t>
            </a:r>
            <a:endParaRPr lang="nl-NL" altLang="nl-NL" dirty="0">
              <a:solidFill>
                <a:srgbClr val="134F99"/>
              </a:solidFill>
            </a:endParaRPr>
          </a:p>
        </p:txBody>
      </p:sp>
      <p:sp>
        <p:nvSpPr>
          <p:cNvPr id="3" name="Content Placeholder 2">
            <a:extLst>
              <a:ext uri="{FF2B5EF4-FFF2-40B4-BE49-F238E27FC236}">
                <a16:creationId xmlns:a16="http://schemas.microsoft.com/office/drawing/2014/main" id="{5DDD8318-EB0B-7970-7843-4812EA15A032}"/>
              </a:ext>
            </a:extLst>
          </p:cNvPr>
          <p:cNvSpPr>
            <a:spLocks noGrp="1"/>
          </p:cNvSpPr>
          <p:nvPr>
            <p:ph idx="1"/>
          </p:nvPr>
        </p:nvSpPr>
        <p:spPr>
          <a:xfrm>
            <a:off x="1763688" y="1628800"/>
            <a:ext cx="6480175" cy="5000625"/>
          </a:xfrm>
        </p:spPr>
        <p:txBody>
          <a:bodyPr rtlCol="0">
            <a:normAutofit fontScale="85000" lnSpcReduction="20000"/>
          </a:bodyPr>
          <a:lstStyle/>
          <a:p>
            <a:pPr eaLnBrk="1" fontAlgn="auto" hangingPunct="1">
              <a:spcAft>
                <a:spcPts val="0"/>
              </a:spcAft>
              <a:defRPr/>
            </a:pPr>
            <a:r>
              <a:rPr lang="en-US" sz="2400" dirty="0">
                <a:solidFill>
                  <a:srgbClr val="134F99"/>
                </a:solidFill>
              </a:rPr>
              <a:t>Different positions and roles arose in schools (ICT, communication, courseware development, online counseling, etc.)</a:t>
            </a:r>
          </a:p>
          <a:p>
            <a:pPr marL="0" indent="0" eaLnBrk="1" fontAlgn="auto" hangingPunct="1">
              <a:spcAft>
                <a:spcPts val="0"/>
              </a:spcAft>
              <a:buFont typeface="Arial" panose="020B0604020202020204" pitchFamily="34" charset="0"/>
              <a:buNone/>
              <a:defRPr/>
            </a:pPr>
            <a:endParaRPr lang="en-US" sz="2400" dirty="0">
              <a:solidFill>
                <a:srgbClr val="134F99"/>
              </a:solidFill>
            </a:endParaRPr>
          </a:p>
          <a:p>
            <a:pPr eaLnBrk="1" fontAlgn="auto" hangingPunct="1">
              <a:spcAft>
                <a:spcPts val="0"/>
              </a:spcAft>
              <a:defRPr/>
            </a:pPr>
            <a:r>
              <a:rPr lang="en-US" sz="2400" dirty="0">
                <a:solidFill>
                  <a:srgbClr val="134F99"/>
                </a:solidFill>
              </a:rPr>
              <a:t>Be aware that crises may return, or new ones may pop up, so try to upgrade the level of preparation for such crises</a:t>
            </a:r>
          </a:p>
          <a:p>
            <a:pPr marL="0" indent="0" eaLnBrk="1" fontAlgn="auto" hangingPunct="1">
              <a:spcAft>
                <a:spcPts val="0"/>
              </a:spcAft>
              <a:buFont typeface="Arial" panose="020B0604020202020204" pitchFamily="34" charset="0"/>
              <a:buNone/>
              <a:defRPr/>
            </a:pPr>
            <a:endParaRPr lang="en-US" sz="2400" dirty="0">
              <a:solidFill>
                <a:srgbClr val="134F99"/>
              </a:solidFill>
            </a:endParaRPr>
          </a:p>
          <a:p>
            <a:pPr eaLnBrk="1" fontAlgn="auto" hangingPunct="1">
              <a:spcAft>
                <a:spcPts val="0"/>
              </a:spcAft>
              <a:defRPr/>
            </a:pPr>
            <a:r>
              <a:rPr lang="en-US" sz="2400" dirty="0">
                <a:solidFill>
                  <a:srgbClr val="134F99"/>
                </a:solidFill>
              </a:rPr>
              <a:t>Schools and teachers and other educators learn together and from each other. This may be promoted more strongly, and be strengthened</a:t>
            </a:r>
          </a:p>
          <a:p>
            <a:pPr marL="0" indent="0" eaLnBrk="1" fontAlgn="auto" hangingPunct="1">
              <a:spcAft>
                <a:spcPts val="0"/>
              </a:spcAft>
              <a:buFont typeface="Arial" panose="020B0604020202020204" pitchFamily="34" charset="0"/>
              <a:buNone/>
              <a:defRPr/>
            </a:pPr>
            <a:endParaRPr lang="en-US" sz="2400" dirty="0">
              <a:solidFill>
                <a:srgbClr val="134F99"/>
              </a:solidFill>
            </a:endParaRPr>
          </a:p>
          <a:p>
            <a:pPr eaLnBrk="1" fontAlgn="auto" hangingPunct="1">
              <a:spcAft>
                <a:spcPts val="0"/>
              </a:spcAft>
              <a:defRPr/>
            </a:pPr>
            <a:r>
              <a:rPr lang="en-US" sz="2400" dirty="0">
                <a:solidFill>
                  <a:srgbClr val="134F99"/>
                </a:solidFill>
              </a:rPr>
              <a:t>Strengthen the sector by including, or involving a wider variety of professionals with their competences and expertise.</a:t>
            </a:r>
          </a:p>
          <a:p>
            <a:pPr marL="0" indent="0" eaLnBrk="1" fontAlgn="auto" hangingPunct="1">
              <a:spcAft>
                <a:spcPts val="0"/>
              </a:spcAft>
              <a:buNone/>
              <a:defRPr/>
            </a:pPr>
            <a:endParaRPr lang="en-US" sz="2400" dirty="0">
              <a:solidFill>
                <a:srgbClr val="134F99"/>
              </a:solidFill>
            </a:endParaRPr>
          </a:p>
          <a:p>
            <a:pPr eaLnBrk="1" fontAlgn="auto" hangingPunct="1">
              <a:spcAft>
                <a:spcPts val="0"/>
              </a:spcAft>
              <a:defRPr/>
            </a:pPr>
            <a:r>
              <a:rPr lang="en-US" sz="2400" dirty="0">
                <a:solidFill>
                  <a:srgbClr val="134F99"/>
                </a:solidFill>
              </a:rPr>
              <a:t>Think of new waves we are in, or that might be ahead.</a:t>
            </a:r>
          </a:p>
          <a:p>
            <a:pPr marL="0" indent="0" eaLnBrk="1" fontAlgn="auto" hangingPunct="1">
              <a:spcAft>
                <a:spcPts val="0"/>
              </a:spcAft>
              <a:buFont typeface="Arial" panose="020B0604020202020204" pitchFamily="34" charset="0"/>
              <a:buNone/>
              <a:defRPr/>
            </a:pPr>
            <a:endParaRPr lang="en-US" sz="2400" dirty="0">
              <a:solidFill>
                <a:srgbClr val="134F99"/>
              </a:solidFill>
            </a:endParaRPr>
          </a:p>
          <a:p>
            <a:pPr eaLnBrk="1" fontAlgn="auto" hangingPunct="1">
              <a:spcAft>
                <a:spcPts val="0"/>
              </a:spcAft>
              <a:defRPr/>
            </a:pPr>
            <a:endParaRPr lang="en-US" sz="2400" dirty="0"/>
          </a:p>
          <a:p>
            <a:pPr marL="0" indent="0" eaLnBrk="1" fontAlgn="auto" hangingPunct="1">
              <a:spcAft>
                <a:spcPts val="0"/>
              </a:spcAft>
              <a:buFont typeface="Arial" panose="020B0604020202020204" pitchFamily="34" charset="0"/>
              <a:buNone/>
              <a:defRPr/>
            </a:pPr>
            <a:endParaRPr lang="nl-NL" sz="2400" dirty="0"/>
          </a:p>
        </p:txBody>
      </p:sp>
      <p:sp>
        <p:nvSpPr>
          <p:cNvPr id="4" name="Footer Placeholder 3">
            <a:extLst>
              <a:ext uri="{FF2B5EF4-FFF2-40B4-BE49-F238E27FC236}">
                <a16:creationId xmlns:a16="http://schemas.microsoft.com/office/drawing/2014/main" id="{90AB9F30-B159-267A-02A7-7E84725D80B8}"/>
              </a:ext>
            </a:extLst>
          </p:cNvPr>
          <p:cNvSpPr>
            <a:spLocks noGrp="1"/>
          </p:cNvSpPr>
          <p:nvPr>
            <p:ph type="ftr" sz="quarter" idx="11"/>
          </p:nvPr>
        </p:nvSpPr>
        <p:spPr/>
        <p:txBody>
          <a:bodyPr/>
          <a:lstStyle/>
          <a:p>
            <a:pPr>
              <a:defRPr/>
            </a:pPr>
            <a:r>
              <a:rPr lang="nl-NL" altLang="en-US"/>
              <a:t>PLATO Universiteit Leiden</a:t>
            </a:r>
          </a:p>
        </p:txBody>
      </p:sp>
      <p:pic>
        <p:nvPicPr>
          <p:cNvPr id="21509" name="Picture 2" descr="Food for Thought: Risk Management">
            <a:extLst>
              <a:ext uri="{FF2B5EF4-FFF2-40B4-BE49-F238E27FC236}">
                <a16:creationId xmlns:a16="http://schemas.microsoft.com/office/drawing/2014/main" id="{FFCD385D-1C8F-A076-0787-0C85782D64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6063" y="4292600"/>
            <a:ext cx="1236662"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9C8D084F-680A-FA5E-A5A8-45DC1D5691C1}"/>
              </a:ext>
            </a:extLst>
          </p:cNvPr>
          <p:cNvSpPr>
            <a:spLocks noGrp="1" noChangeArrowheads="1"/>
          </p:cNvSpPr>
          <p:nvPr>
            <p:ph type="title"/>
          </p:nvPr>
        </p:nvSpPr>
        <p:spPr>
          <a:xfrm>
            <a:off x="1187450" y="274638"/>
            <a:ext cx="7499350" cy="1143000"/>
          </a:xfrm>
        </p:spPr>
        <p:txBody>
          <a:bodyPr/>
          <a:lstStyle/>
          <a:p>
            <a:pPr eaLnBrk="1" hangingPunct="1"/>
            <a:br>
              <a:rPr lang="en-US" altLang="nl-NL" dirty="0">
                <a:solidFill>
                  <a:srgbClr val="134F99"/>
                </a:solidFill>
              </a:rPr>
            </a:br>
            <a:r>
              <a:rPr lang="en-US" altLang="nl-NL" dirty="0">
                <a:solidFill>
                  <a:srgbClr val="134F99"/>
                </a:solidFill>
              </a:rPr>
              <a:t>Thank you for listening</a:t>
            </a:r>
            <a:endParaRPr lang="nl-NL" altLang="nl-NL" dirty="0">
              <a:solidFill>
                <a:srgbClr val="134F99"/>
              </a:solidFill>
            </a:endParaRPr>
          </a:p>
        </p:txBody>
      </p:sp>
      <p:sp>
        <p:nvSpPr>
          <p:cNvPr id="3" name="Content Placeholder 2">
            <a:extLst>
              <a:ext uri="{FF2B5EF4-FFF2-40B4-BE49-F238E27FC236}">
                <a16:creationId xmlns:a16="http://schemas.microsoft.com/office/drawing/2014/main" id="{D38D62E7-5E75-BA0C-2DF9-BF3FEF9237AB}"/>
              </a:ext>
            </a:extLst>
          </p:cNvPr>
          <p:cNvSpPr>
            <a:spLocks noGrp="1"/>
          </p:cNvSpPr>
          <p:nvPr>
            <p:ph idx="1"/>
          </p:nvPr>
        </p:nvSpPr>
        <p:spPr>
          <a:xfrm>
            <a:off x="1701800" y="1860550"/>
            <a:ext cx="6923088" cy="4525963"/>
          </a:xfrm>
        </p:spPr>
        <p:txBody>
          <a:bodyPr rtlCol="0">
            <a:normAutofit fontScale="77500" lnSpcReduction="20000"/>
          </a:bodyPr>
          <a:lstStyle/>
          <a:p>
            <a:pPr marL="0" indent="0" algn="ctr" eaLnBrk="1" fontAlgn="auto" hangingPunct="1">
              <a:spcAft>
                <a:spcPts val="0"/>
              </a:spcAft>
              <a:buFont typeface="Arial" panose="020B0604020202020204" pitchFamily="34" charset="0"/>
              <a:buNone/>
              <a:defRPr/>
            </a:pPr>
            <a:endParaRPr lang="en-US" sz="5400" dirty="0">
              <a:solidFill>
                <a:srgbClr val="134F99"/>
              </a:solidFill>
            </a:endParaRPr>
          </a:p>
          <a:p>
            <a:pPr marL="0" indent="0" algn="ctr" eaLnBrk="1" fontAlgn="auto" hangingPunct="1">
              <a:spcAft>
                <a:spcPts val="0"/>
              </a:spcAft>
              <a:buFont typeface="Arial" panose="020B0604020202020204" pitchFamily="34" charset="0"/>
              <a:buNone/>
              <a:defRPr/>
            </a:pPr>
            <a:endParaRPr lang="en-US" sz="5400" dirty="0">
              <a:solidFill>
                <a:srgbClr val="134F99"/>
              </a:solidFill>
            </a:endParaRPr>
          </a:p>
          <a:p>
            <a:pPr marL="0" indent="0" algn="ctr" eaLnBrk="1" fontAlgn="auto" hangingPunct="1">
              <a:spcAft>
                <a:spcPts val="0"/>
              </a:spcAft>
              <a:buFont typeface="Arial" panose="020B0604020202020204" pitchFamily="34" charset="0"/>
              <a:buNone/>
              <a:defRPr/>
            </a:pPr>
            <a:endParaRPr lang="en-US" sz="5400" dirty="0">
              <a:solidFill>
                <a:srgbClr val="134F99"/>
              </a:solidFill>
            </a:endParaRPr>
          </a:p>
          <a:p>
            <a:pPr marL="0" indent="0" algn="ctr" eaLnBrk="1" fontAlgn="auto" hangingPunct="1">
              <a:spcAft>
                <a:spcPts val="0"/>
              </a:spcAft>
              <a:buFont typeface="Arial" panose="020B0604020202020204" pitchFamily="34" charset="0"/>
              <a:buNone/>
              <a:defRPr/>
            </a:pPr>
            <a:endParaRPr lang="en-US" sz="5400" dirty="0">
              <a:solidFill>
                <a:srgbClr val="134F99"/>
              </a:solidFill>
            </a:endParaRPr>
          </a:p>
          <a:p>
            <a:pPr marL="0" indent="0" algn="ctr" eaLnBrk="1" fontAlgn="auto" hangingPunct="1">
              <a:spcAft>
                <a:spcPts val="0"/>
              </a:spcAft>
              <a:buFont typeface="Arial" panose="020B0604020202020204" pitchFamily="34" charset="0"/>
              <a:buNone/>
              <a:defRPr/>
            </a:pPr>
            <a:endParaRPr lang="en-US" sz="5400" dirty="0">
              <a:solidFill>
                <a:srgbClr val="134F99"/>
              </a:solidFill>
            </a:endParaRPr>
          </a:p>
          <a:p>
            <a:pPr marL="0" indent="0" algn="ctr" eaLnBrk="1" fontAlgn="auto" hangingPunct="1">
              <a:spcAft>
                <a:spcPts val="0"/>
              </a:spcAft>
              <a:buFont typeface="Arial" panose="020B0604020202020204" pitchFamily="34" charset="0"/>
              <a:buNone/>
              <a:defRPr/>
            </a:pPr>
            <a:r>
              <a:rPr lang="en-US" sz="5400" dirty="0">
                <a:solidFill>
                  <a:srgbClr val="134F99"/>
                </a:solidFill>
              </a:rPr>
              <a:t>Rapid(e), </a:t>
            </a:r>
          </a:p>
          <a:p>
            <a:pPr marL="0" indent="0" algn="ctr" eaLnBrk="1" fontAlgn="auto" hangingPunct="1">
              <a:spcAft>
                <a:spcPts val="0"/>
              </a:spcAft>
              <a:buFont typeface="Arial" panose="020B0604020202020204" pitchFamily="34" charset="0"/>
              <a:buNone/>
              <a:defRPr/>
            </a:pPr>
            <a:r>
              <a:rPr lang="en-US" sz="5400" dirty="0">
                <a:solidFill>
                  <a:srgbClr val="134F99"/>
                </a:solidFill>
              </a:rPr>
              <a:t>Strategies </a:t>
            </a:r>
            <a:r>
              <a:rPr lang="en-US" sz="3300" dirty="0">
                <a:solidFill>
                  <a:srgbClr val="134F99"/>
                </a:solidFill>
              </a:rPr>
              <a:t>&amp;</a:t>
            </a:r>
            <a:r>
              <a:rPr lang="en-US" sz="5400" dirty="0">
                <a:solidFill>
                  <a:srgbClr val="134F99"/>
                </a:solidFill>
              </a:rPr>
              <a:t> Solutions</a:t>
            </a:r>
            <a:endParaRPr lang="nl-NL" sz="5400" dirty="0">
              <a:solidFill>
                <a:srgbClr val="134F99"/>
              </a:solidFill>
            </a:endParaRPr>
          </a:p>
        </p:txBody>
      </p:sp>
      <p:sp>
        <p:nvSpPr>
          <p:cNvPr id="4" name="Footer Placeholder 3">
            <a:extLst>
              <a:ext uri="{FF2B5EF4-FFF2-40B4-BE49-F238E27FC236}">
                <a16:creationId xmlns:a16="http://schemas.microsoft.com/office/drawing/2014/main" id="{DB2A9124-92AB-67D7-B054-3FAC280BEC25}"/>
              </a:ext>
            </a:extLst>
          </p:cNvPr>
          <p:cNvSpPr>
            <a:spLocks noGrp="1"/>
          </p:cNvSpPr>
          <p:nvPr>
            <p:ph type="ftr" sz="quarter" idx="11"/>
          </p:nvPr>
        </p:nvSpPr>
        <p:spPr/>
        <p:txBody>
          <a:bodyPr/>
          <a:lstStyle/>
          <a:p>
            <a:pPr>
              <a:defRPr/>
            </a:pPr>
            <a:r>
              <a:rPr lang="nl-NL" altLang="en-US"/>
              <a:t>PLATO Universiteit Leiden</a:t>
            </a:r>
          </a:p>
        </p:txBody>
      </p:sp>
      <p:pic>
        <p:nvPicPr>
          <p:cNvPr id="22533" name="Picture 2" descr="Monsieur Rapide (Monsieur Madame) (French Edition): Hargreaves, Roger:  9782012248397: Amazon.com: Books">
            <a:extLst>
              <a:ext uri="{FF2B5EF4-FFF2-40B4-BE49-F238E27FC236}">
                <a16:creationId xmlns:a16="http://schemas.microsoft.com/office/drawing/2014/main" id="{69C5ABC2-FAB8-9B8D-FD5A-275897559F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1275" y="1546225"/>
            <a:ext cx="3475038" cy="296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82EEEFE7-4B14-0FC8-82D1-D2A8CD84557F}"/>
              </a:ext>
            </a:extLst>
          </p:cNvPr>
          <p:cNvSpPr/>
          <p:nvPr/>
        </p:nvSpPr>
        <p:spPr>
          <a:xfrm>
            <a:off x="2411413" y="1417638"/>
            <a:ext cx="712787" cy="33067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nl-NL"/>
          </a:p>
        </p:txBody>
      </p:sp>
      <p:sp>
        <p:nvSpPr>
          <p:cNvPr id="6" name="Rectangle 5">
            <a:extLst>
              <a:ext uri="{FF2B5EF4-FFF2-40B4-BE49-F238E27FC236}">
                <a16:creationId xmlns:a16="http://schemas.microsoft.com/office/drawing/2014/main" id="{7BFDE6E9-859D-5743-E3D0-4D61107DA009}"/>
              </a:ext>
            </a:extLst>
          </p:cNvPr>
          <p:cNvSpPr/>
          <p:nvPr/>
        </p:nvSpPr>
        <p:spPr>
          <a:xfrm>
            <a:off x="5219700" y="4359275"/>
            <a:ext cx="1296988" cy="495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nl-NL"/>
          </a:p>
        </p:txBody>
      </p:sp>
      <p:sp>
        <p:nvSpPr>
          <p:cNvPr id="7" name="Oval 6">
            <a:extLst>
              <a:ext uri="{FF2B5EF4-FFF2-40B4-BE49-F238E27FC236}">
                <a16:creationId xmlns:a16="http://schemas.microsoft.com/office/drawing/2014/main" id="{8AD652BB-9CF3-1A1D-A3B2-A792BE6945F5}"/>
              </a:ext>
            </a:extLst>
          </p:cNvPr>
          <p:cNvSpPr/>
          <p:nvPr/>
        </p:nvSpPr>
        <p:spPr>
          <a:xfrm>
            <a:off x="3046413" y="1403350"/>
            <a:ext cx="914400" cy="9144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nl-NL"/>
          </a:p>
        </p:txBody>
      </p:sp>
      <p:sp>
        <p:nvSpPr>
          <p:cNvPr id="8" name="Rectangle 7">
            <a:extLst>
              <a:ext uri="{FF2B5EF4-FFF2-40B4-BE49-F238E27FC236}">
                <a16:creationId xmlns:a16="http://schemas.microsoft.com/office/drawing/2014/main" id="{0C93DC32-1E12-F6A4-ED9B-AEE5A28DAE75}"/>
              </a:ext>
            </a:extLst>
          </p:cNvPr>
          <p:cNvSpPr/>
          <p:nvPr/>
        </p:nvSpPr>
        <p:spPr>
          <a:xfrm>
            <a:off x="5219700" y="4025900"/>
            <a:ext cx="936625" cy="4937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nl-N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F0BC8DEE-29FF-6987-B1B1-062F3AE8C843}"/>
              </a:ext>
            </a:extLst>
          </p:cNvPr>
          <p:cNvSpPr>
            <a:spLocks noGrp="1" noChangeArrowheads="1"/>
          </p:cNvSpPr>
          <p:nvPr>
            <p:ph type="ctrTitle"/>
          </p:nvPr>
        </p:nvSpPr>
        <p:spPr>
          <a:xfrm>
            <a:off x="1763713" y="908050"/>
            <a:ext cx="7092950" cy="2692400"/>
          </a:xfrm>
        </p:spPr>
        <p:txBody>
          <a:bodyPr/>
          <a:lstStyle/>
          <a:p>
            <a:pPr marL="342900" indent="-342900" algn="l" eaLnBrk="1" hangingPunct="1">
              <a:lnSpc>
                <a:spcPct val="107000"/>
              </a:lnSpc>
              <a:spcAft>
                <a:spcPts val="800"/>
              </a:spcAft>
            </a:pPr>
            <a:br>
              <a:rPr lang="en-US" altLang="en-US">
                <a:solidFill>
                  <a:srgbClr val="134F99"/>
                </a:solidFill>
              </a:rPr>
            </a:br>
            <a:r>
              <a:rPr lang="en-US" altLang="en-US">
                <a:solidFill>
                  <a:srgbClr val="134F99"/>
                </a:solidFill>
              </a:rPr>
              <a:t>LITERATURE SCAN</a:t>
            </a:r>
            <a:br>
              <a:rPr lang="en-US" altLang="en-US">
                <a:solidFill>
                  <a:srgbClr val="134F99"/>
                </a:solidFill>
              </a:rPr>
            </a:br>
            <a:r>
              <a:rPr lang="en-US" altLang="en-US" sz="3100">
                <a:solidFill>
                  <a:srgbClr val="134F99"/>
                </a:solidFill>
              </a:rPr>
              <a:t>On how the Covid Pandemic affected Education and how Education responded</a:t>
            </a:r>
          </a:p>
        </p:txBody>
      </p:sp>
      <p:sp>
        <p:nvSpPr>
          <p:cNvPr id="7171" name="Rectangle 4">
            <a:extLst>
              <a:ext uri="{FF2B5EF4-FFF2-40B4-BE49-F238E27FC236}">
                <a16:creationId xmlns:a16="http://schemas.microsoft.com/office/drawing/2014/main" id="{FE7A6EED-D558-63A5-EA74-FACF01E9B6F6}"/>
              </a:ext>
            </a:extLst>
          </p:cNvPr>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1400">
                <a:solidFill>
                  <a:srgbClr val="BFBFBF"/>
                </a:solidFill>
                <a:latin typeface="Arial Unicode MS"/>
              </a:rPr>
              <a:t>PLATO Universiteit Leiden</a:t>
            </a:r>
          </a:p>
        </p:txBody>
      </p:sp>
      <p:pic>
        <p:nvPicPr>
          <p:cNvPr id="7172" name="Picture 4">
            <a:extLst>
              <a:ext uri="{FF2B5EF4-FFF2-40B4-BE49-F238E27FC236}">
                <a16:creationId xmlns:a16="http://schemas.microsoft.com/office/drawing/2014/main" id="{A78BBA1C-52A2-C6F8-B0C2-8EDA5D94FB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425" y="4529138"/>
            <a:ext cx="2916238" cy="194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C1B840AD-67BE-0C27-020B-D590BAEDC87D}"/>
              </a:ext>
            </a:extLst>
          </p:cNvPr>
          <p:cNvSpPr>
            <a:spLocks noGrp="1" noChangeArrowheads="1"/>
          </p:cNvSpPr>
          <p:nvPr>
            <p:ph type="title"/>
          </p:nvPr>
        </p:nvSpPr>
        <p:spPr>
          <a:xfrm>
            <a:off x="611188" y="274638"/>
            <a:ext cx="8075612" cy="1143000"/>
          </a:xfrm>
        </p:spPr>
        <p:txBody>
          <a:bodyPr/>
          <a:lstStyle/>
          <a:p>
            <a:pPr eaLnBrk="1" hangingPunct="1"/>
            <a:r>
              <a:rPr lang="en-US" altLang="nl-NL" sz="3600">
                <a:solidFill>
                  <a:srgbClr val="134F98"/>
                </a:solidFill>
              </a:rPr>
              <a:t>Countries included in the Study</a:t>
            </a:r>
            <a:endParaRPr lang="nl-NL" altLang="nl-NL" sz="3600">
              <a:solidFill>
                <a:srgbClr val="134F98"/>
              </a:solidFill>
            </a:endParaRPr>
          </a:p>
        </p:txBody>
      </p:sp>
      <p:sp>
        <p:nvSpPr>
          <p:cNvPr id="8195" name="Content Placeholder 2">
            <a:extLst>
              <a:ext uri="{FF2B5EF4-FFF2-40B4-BE49-F238E27FC236}">
                <a16:creationId xmlns:a16="http://schemas.microsoft.com/office/drawing/2014/main" id="{3D0D9BC4-B5F8-ABEA-BB79-443D993F9D49}"/>
              </a:ext>
            </a:extLst>
          </p:cNvPr>
          <p:cNvSpPr>
            <a:spLocks noGrp="1" noChangeArrowheads="1"/>
          </p:cNvSpPr>
          <p:nvPr>
            <p:ph idx="1"/>
          </p:nvPr>
        </p:nvSpPr>
        <p:spPr>
          <a:xfrm>
            <a:off x="1692275" y="1340768"/>
            <a:ext cx="6994525" cy="4525963"/>
          </a:xfrm>
        </p:spPr>
        <p:txBody>
          <a:bodyPr/>
          <a:lstStyle/>
          <a:p>
            <a:pPr eaLnBrk="1" hangingPunct="1"/>
            <a:r>
              <a:rPr lang="en-US" altLang="nl-NL" sz="2800" dirty="0">
                <a:solidFill>
                  <a:srgbClr val="134F98"/>
                </a:solidFill>
              </a:rPr>
              <a:t>England,(</a:t>
            </a:r>
            <a:r>
              <a:rPr lang="en-US" altLang="nl-NL" sz="2000" dirty="0">
                <a:solidFill>
                  <a:srgbClr val="134F98"/>
                </a:solidFill>
              </a:rPr>
              <a:t>Leeds Beckett</a:t>
            </a:r>
            <a:r>
              <a:rPr lang="en-US" altLang="nl-NL" sz="2000">
                <a:solidFill>
                  <a:srgbClr val="134F98"/>
                </a:solidFill>
              </a:rPr>
              <a:t>, project leader)</a:t>
            </a:r>
            <a:endParaRPr lang="en-US" altLang="nl-NL" sz="2000" dirty="0">
              <a:solidFill>
                <a:srgbClr val="134F98"/>
              </a:solidFill>
            </a:endParaRPr>
          </a:p>
          <a:p>
            <a:pPr eaLnBrk="1" hangingPunct="1"/>
            <a:r>
              <a:rPr lang="en-US" altLang="nl-NL" sz="2800" dirty="0">
                <a:solidFill>
                  <a:srgbClr val="134F98"/>
                </a:solidFill>
              </a:rPr>
              <a:t>Flanders</a:t>
            </a:r>
          </a:p>
          <a:p>
            <a:pPr eaLnBrk="1" hangingPunct="1"/>
            <a:r>
              <a:rPr lang="en-US" altLang="nl-NL" sz="2800" dirty="0">
                <a:solidFill>
                  <a:srgbClr val="134F98"/>
                </a:solidFill>
              </a:rPr>
              <a:t>Germany</a:t>
            </a:r>
          </a:p>
          <a:p>
            <a:pPr eaLnBrk="1" hangingPunct="1"/>
            <a:r>
              <a:rPr lang="en-US" altLang="nl-NL" sz="2800" dirty="0">
                <a:solidFill>
                  <a:srgbClr val="134F98"/>
                </a:solidFill>
              </a:rPr>
              <a:t>Hungary</a:t>
            </a:r>
          </a:p>
          <a:p>
            <a:pPr eaLnBrk="1" hangingPunct="1"/>
            <a:r>
              <a:rPr lang="en-US" altLang="nl-NL" sz="2800" dirty="0">
                <a:solidFill>
                  <a:srgbClr val="134F98"/>
                </a:solidFill>
              </a:rPr>
              <a:t>the Netherlands</a:t>
            </a:r>
          </a:p>
          <a:p>
            <a:pPr eaLnBrk="1" hangingPunct="1"/>
            <a:r>
              <a:rPr lang="en-US" altLang="nl-NL" sz="2800" dirty="0">
                <a:solidFill>
                  <a:srgbClr val="134F98"/>
                </a:solidFill>
              </a:rPr>
              <a:t>Portugal</a:t>
            </a:r>
          </a:p>
          <a:p>
            <a:pPr eaLnBrk="1" hangingPunct="1"/>
            <a:r>
              <a:rPr lang="en-US" altLang="nl-NL" sz="2800" dirty="0">
                <a:solidFill>
                  <a:srgbClr val="134F98"/>
                </a:solidFill>
              </a:rPr>
              <a:t>Scotland</a:t>
            </a:r>
          </a:p>
          <a:p>
            <a:pPr eaLnBrk="1" hangingPunct="1"/>
            <a:r>
              <a:rPr lang="en-US" altLang="nl-NL" sz="2800" dirty="0">
                <a:solidFill>
                  <a:srgbClr val="134F98"/>
                </a:solidFill>
              </a:rPr>
              <a:t>Slovenia</a:t>
            </a:r>
          </a:p>
          <a:p>
            <a:pPr eaLnBrk="1" hangingPunct="1"/>
            <a:r>
              <a:rPr lang="en-US" altLang="nl-NL" sz="2800" dirty="0">
                <a:solidFill>
                  <a:srgbClr val="134F98"/>
                </a:solidFill>
              </a:rPr>
              <a:t>And EU countries together</a:t>
            </a:r>
          </a:p>
        </p:txBody>
      </p:sp>
      <p:sp>
        <p:nvSpPr>
          <p:cNvPr id="4" name="Footer Placeholder 3">
            <a:extLst>
              <a:ext uri="{FF2B5EF4-FFF2-40B4-BE49-F238E27FC236}">
                <a16:creationId xmlns:a16="http://schemas.microsoft.com/office/drawing/2014/main" id="{ACC3B0DD-700B-1E9D-AF3C-DF921EA4F193}"/>
              </a:ext>
            </a:extLst>
          </p:cNvPr>
          <p:cNvSpPr>
            <a:spLocks noGrp="1"/>
          </p:cNvSpPr>
          <p:nvPr>
            <p:ph type="ftr" sz="quarter" idx="11"/>
          </p:nvPr>
        </p:nvSpPr>
        <p:spPr/>
        <p:txBody>
          <a:bodyPr/>
          <a:lstStyle/>
          <a:p>
            <a:pPr>
              <a:defRPr/>
            </a:pPr>
            <a:r>
              <a:rPr lang="nl-NL" altLang="en-US"/>
              <a:t>PLATO Universiteit Leiden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CD8B6-2498-51A8-C4DD-1E11338A857E}"/>
              </a:ext>
            </a:extLst>
          </p:cNvPr>
          <p:cNvSpPr>
            <a:spLocks noGrp="1"/>
          </p:cNvSpPr>
          <p:nvPr>
            <p:ph type="title"/>
          </p:nvPr>
        </p:nvSpPr>
        <p:spPr>
          <a:xfrm>
            <a:off x="1979613" y="342900"/>
            <a:ext cx="5400675" cy="1143000"/>
          </a:xfrm>
        </p:spPr>
        <p:txBody>
          <a:bodyPr rtlCol="0">
            <a:normAutofit fontScale="90000"/>
          </a:bodyPr>
          <a:lstStyle/>
          <a:p>
            <a:pPr algn="l" eaLnBrk="1" fontAlgn="auto" hangingPunct="1">
              <a:spcAft>
                <a:spcPts val="0"/>
              </a:spcAft>
              <a:defRPr/>
            </a:pPr>
            <a:br>
              <a:rPr lang="en-US" dirty="0">
                <a:solidFill>
                  <a:schemeClr val="accent1">
                    <a:lumMod val="75000"/>
                  </a:schemeClr>
                </a:solidFill>
              </a:rPr>
            </a:br>
            <a:r>
              <a:rPr lang="en-US" dirty="0">
                <a:solidFill>
                  <a:schemeClr val="accent1">
                    <a:lumMod val="75000"/>
                  </a:schemeClr>
                </a:solidFill>
              </a:rPr>
              <a:t>Areas of Impact </a:t>
            </a:r>
            <a:br>
              <a:rPr lang="en-US" dirty="0">
                <a:solidFill>
                  <a:schemeClr val="accent1">
                    <a:lumMod val="75000"/>
                  </a:schemeClr>
                </a:solidFill>
              </a:rPr>
            </a:br>
            <a:r>
              <a:rPr lang="en-US" sz="3100" dirty="0">
                <a:solidFill>
                  <a:schemeClr val="accent1">
                    <a:lumMod val="75000"/>
                  </a:schemeClr>
                </a:solidFill>
              </a:rPr>
              <a:t>on Teaching and Learning</a:t>
            </a:r>
            <a:r>
              <a:rPr lang="en-US" dirty="0">
                <a:solidFill>
                  <a:schemeClr val="accent1">
                    <a:lumMod val="75000"/>
                  </a:schemeClr>
                </a:solidFill>
              </a:rPr>
              <a:t> </a:t>
            </a:r>
            <a:endParaRPr lang="nl-NL" dirty="0">
              <a:solidFill>
                <a:schemeClr val="accent1">
                  <a:lumMod val="75000"/>
                </a:schemeClr>
              </a:solidFill>
            </a:endParaRPr>
          </a:p>
        </p:txBody>
      </p:sp>
      <p:sp>
        <p:nvSpPr>
          <p:cNvPr id="3" name="Content Placeholder 2">
            <a:extLst>
              <a:ext uri="{FF2B5EF4-FFF2-40B4-BE49-F238E27FC236}">
                <a16:creationId xmlns:a16="http://schemas.microsoft.com/office/drawing/2014/main" id="{6A4D79BB-D937-B531-C497-B2D2EF2710AD}"/>
              </a:ext>
            </a:extLst>
          </p:cNvPr>
          <p:cNvSpPr>
            <a:spLocks noGrp="1"/>
          </p:cNvSpPr>
          <p:nvPr>
            <p:ph idx="1"/>
          </p:nvPr>
        </p:nvSpPr>
        <p:spPr>
          <a:xfrm>
            <a:off x="1692275" y="1655763"/>
            <a:ext cx="7343775" cy="4525962"/>
          </a:xfrm>
        </p:spPr>
        <p:txBody>
          <a:bodyPr rtlCol="0">
            <a:normAutofit fontScale="92500"/>
          </a:bodyPr>
          <a:lstStyle/>
          <a:p>
            <a:pPr marL="446088" lvl="1" indent="-358775" eaLnBrk="1" fontAlgn="auto" hangingPunct="1">
              <a:lnSpc>
                <a:spcPct val="90000"/>
              </a:lnSpc>
              <a:spcAft>
                <a:spcPts val="0"/>
              </a:spcAft>
              <a:buFont typeface="Wingdings" panose="05000000000000000000" pitchFamily="2" charset="2"/>
              <a:buChar char="§"/>
              <a:defRPr/>
            </a:pPr>
            <a:endParaRPr lang="en-US" sz="3200" dirty="0">
              <a:solidFill>
                <a:srgbClr val="134F99"/>
              </a:solidFill>
              <a:latin typeface="Noto Sans Symbols"/>
              <a:ea typeface="Noto Sans Symbols"/>
              <a:cs typeface="Noto Sans Symbols"/>
            </a:endParaRPr>
          </a:p>
          <a:p>
            <a:pPr marL="446088" lvl="1" indent="-358775" eaLnBrk="1" fontAlgn="auto" hangingPunct="1">
              <a:lnSpc>
                <a:spcPct val="90000"/>
              </a:lnSpc>
              <a:spcAft>
                <a:spcPts val="0"/>
              </a:spcAft>
              <a:buFont typeface="Wingdings" panose="05000000000000000000" pitchFamily="2" charset="2"/>
              <a:buChar char="§"/>
              <a:defRPr/>
            </a:pPr>
            <a:r>
              <a:rPr lang="en-US" sz="3200" dirty="0">
                <a:solidFill>
                  <a:srgbClr val="134F99"/>
                </a:solidFill>
                <a:latin typeface="Noto Sans Symbols"/>
                <a:ea typeface="Noto Sans Symbols"/>
                <a:cs typeface="Noto Sans Symbols"/>
              </a:rPr>
              <a:t>Interaction between learners</a:t>
            </a:r>
          </a:p>
          <a:p>
            <a:pPr marL="446088" lvl="1" indent="-358775" eaLnBrk="1" fontAlgn="auto" hangingPunct="1">
              <a:lnSpc>
                <a:spcPct val="90000"/>
              </a:lnSpc>
              <a:spcAft>
                <a:spcPts val="0"/>
              </a:spcAft>
              <a:buFont typeface="Wingdings" panose="05000000000000000000" pitchFamily="2" charset="2"/>
              <a:buChar char="§"/>
              <a:defRPr/>
            </a:pPr>
            <a:r>
              <a:rPr lang="en-US" sz="3200" dirty="0">
                <a:solidFill>
                  <a:srgbClr val="134F99"/>
                </a:solidFill>
                <a:latin typeface="Noto Sans Symbols"/>
                <a:ea typeface="Noto Sans Symbols"/>
                <a:cs typeface="Noto Sans Symbols"/>
              </a:rPr>
              <a:t>Interaction between teachers and learners</a:t>
            </a:r>
          </a:p>
          <a:p>
            <a:pPr marL="446088" lvl="1" indent="-358775" eaLnBrk="1" fontAlgn="auto" hangingPunct="1">
              <a:lnSpc>
                <a:spcPct val="90000"/>
              </a:lnSpc>
              <a:spcAft>
                <a:spcPts val="0"/>
              </a:spcAft>
              <a:buFont typeface="Wingdings" panose="05000000000000000000" pitchFamily="2" charset="2"/>
              <a:buChar char="§"/>
              <a:defRPr/>
            </a:pPr>
            <a:r>
              <a:rPr lang="en-US" sz="3200" dirty="0">
                <a:solidFill>
                  <a:srgbClr val="134F99"/>
                </a:solidFill>
                <a:latin typeface="Noto Sans Symbols"/>
                <a:ea typeface="Noto Sans Symbols"/>
                <a:cs typeface="Noto Sans Symbols"/>
              </a:rPr>
              <a:t>Interaction between teachers and parents</a:t>
            </a:r>
          </a:p>
          <a:p>
            <a:pPr marL="446088" lvl="1" indent="-358775" eaLnBrk="1" fontAlgn="auto" hangingPunct="1">
              <a:lnSpc>
                <a:spcPct val="90000"/>
              </a:lnSpc>
              <a:spcAft>
                <a:spcPts val="0"/>
              </a:spcAft>
              <a:buFont typeface="Wingdings" panose="05000000000000000000" pitchFamily="2" charset="2"/>
              <a:buChar char="§"/>
              <a:defRPr/>
            </a:pPr>
            <a:r>
              <a:rPr lang="en-US" sz="3200" dirty="0">
                <a:solidFill>
                  <a:srgbClr val="134F99"/>
                </a:solidFill>
                <a:latin typeface="Noto Sans Symbols"/>
                <a:ea typeface="Noto Sans Symbols"/>
                <a:cs typeface="Noto Sans Symbols"/>
              </a:rPr>
              <a:t>Family life</a:t>
            </a:r>
          </a:p>
          <a:p>
            <a:pPr marL="446088" lvl="1" indent="-358775" eaLnBrk="1" fontAlgn="auto" hangingPunct="1">
              <a:lnSpc>
                <a:spcPct val="90000"/>
              </a:lnSpc>
              <a:spcAft>
                <a:spcPts val="0"/>
              </a:spcAft>
              <a:buFont typeface="Wingdings" panose="05000000000000000000" pitchFamily="2" charset="2"/>
              <a:buChar char="§"/>
              <a:defRPr/>
            </a:pPr>
            <a:r>
              <a:rPr lang="en-US" sz="3200" dirty="0">
                <a:solidFill>
                  <a:srgbClr val="134F99"/>
                </a:solidFill>
                <a:latin typeface="Noto Sans Symbols"/>
                <a:ea typeface="Noto Sans Symbols"/>
                <a:cs typeface="Noto Sans Symbols"/>
              </a:rPr>
              <a:t>Equity/equal opportunities/inclusion issues</a:t>
            </a:r>
          </a:p>
          <a:p>
            <a:pPr marL="446088" lvl="1" indent="-358775" eaLnBrk="1" fontAlgn="auto" hangingPunct="1">
              <a:lnSpc>
                <a:spcPct val="90000"/>
              </a:lnSpc>
              <a:spcAft>
                <a:spcPts val="0"/>
              </a:spcAft>
              <a:buFont typeface="Wingdings" panose="05000000000000000000" pitchFamily="2" charset="2"/>
              <a:buChar char="§"/>
              <a:defRPr/>
            </a:pPr>
            <a:r>
              <a:rPr lang="en-US" sz="3200" dirty="0">
                <a:solidFill>
                  <a:srgbClr val="134F99"/>
                </a:solidFill>
                <a:latin typeface="Noto Sans Symbols"/>
                <a:ea typeface="Noto Sans Symbols"/>
                <a:cs typeface="Noto Sans Symbols"/>
              </a:rPr>
              <a:t>Community involvement in teaching and learning</a:t>
            </a:r>
          </a:p>
          <a:p>
            <a:pPr marL="446088" lvl="1" indent="-358775" eaLnBrk="1" fontAlgn="auto" hangingPunct="1">
              <a:lnSpc>
                <a:spcPct val="90000"/>
              </a:lnSpc>
              <a:spcAft>
                <a:spcPts val="0"/>
              </a:spcAft>
              <a:buFont typeface="Wingdings" panose="05000000000000000000" pitchFamily="2" charset="2"/>
              <a:buChar char="§"/>
              <a:defRPr/>
            </a:pPr>
            <a:r>
              <a:rPr lang="en-US" sz="3200" dirty="0">
                <a:solidFill>
                  <a:srgbClr val="134F99"/>
                </a:solidFill>
                <a:latin typeface="Noto Sans Symbols"/>
                <a:ea typeface="Noto Sans Symbols"/>
                <a:cs typeface="Noto Sans Symbols"/>
              </a:rPr>
              <a:t>Online, or ICT based teaching</a:t>
            </a:r>
          </a:p>
          <a:p>
            <a:pPr eaLnBrk="1" fontAlgn="auto" hangingPunct="1">
              <a:spcAft>
                <a:spcPts val="0"/>
              </a:spcAft>
              <a:defRPr/>
            </a:pPr>
            <a:endParaRPr lang="nl-NL" dirty="0"/>
          </a:p>
        </p:txBody>
      </p:sp>
      <p:sp>
        <p:nvSpPr>
          <p:cNvPr id="4" name="Footer Placeholder 3">
            <a:extLst>
              <a:ext uri="{FF2B5EF4-FFF2-40B4-BE49-F238E27FC236}">
                <a16:creationId xmlns:a16="http://schemas.microsoft.com/office/drawing/2014/main" id="{2176AB30-6581-0B02-A75D-68E680C6DA49}"/>
              </a:ext>
            </a:extLst>
          </p:cNvPr>
          <p:cNvSpPr>
            <a:spLocks noGrp="1"/>
          </p:cNvSpPr>
          <p:nvPr>
            <p:ph type="ftr" sz="quarter" idx="11"/>
          </p:nvPr>
        </p:nvSpPr>
        <p:spPr/>
        <p:txBody>
          <a:bodyPr/>
          <a:lstStyle/>
          <a:p>
            <a:pPr>
              <a:defRPr/>
            </a:pPr>
            <a:r>
              <a:rPr lang="nl-NL" altLang="en-US"/>
              <a:t>PLATO Universiteit Leiden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4A457-7A9B-19DD-708F-C2CFAAD1F5A7}"/>
              </a:ext>
            </a:extLst>
          </p:cNvPr>
          <p:cNvSpPr>
            <a:spLocks noGrp="1"/>
          </p:cNvSpPr>
          <p:nvPr>
            <p:ph type="title"/>
          </p:nvPr>
        </p:nvSpPr>
        <p:spPr>
          <a:xfrm>
            <a:off x="2195513" y="274638"/>
            <a:ext cx="5329237" cy="1143000"/>
          </a:xfrm>
        </p:spPr>
        <p:txBody>
          <a:bodyPr rtlCol="0">
            <a:normAutofit fontScale="90000"/>
          </a:bodyPr>
          <a:lstStyle/>
          <a:p>
            <a:pPr algn="l" eaLnBrk="1" fontAlgn="auto" hangingPunct="1">
              <a:spcAft>
                <a:spcPts val="0"/>
              </a:spcAft>
              <a:defRPr/>
            </a:pPr>
            <a:br>
              <a:rPr lang="en-US" dirty="0">
                <a:solidFill>
                  <a:srgbClr val="134F98"/>
                </a:solidFill>
              </a:rPr>
            </a:br>
            <a:r>
              <a:rPr lang="en-US" dirty="0">
                <a:solidFill>
                  <a:srgbClr val="134F98"/>
                </a:solidFill>
              </a:rPr>
              <a:t>Areas of Impact</a:t>
            </a:r>
            <a:br>
              <a:rPr lang="en-US" dirty="0">
                <a:solidFill>
                  <a:srgbClr val="134F98"/>
                </a:solidFill>
              </a:rPr>
            </a:br>
            <a:r>
              <a:rPr lang="en-US" sz="2400" dirty="0">
                <a:solidFill>
                  <a:srgbClr val="134F98"/>
                </a:solidFill>
              </a:rPr>
              <a:t>on Teacher Education and Teachers’ Learning</a:t>
            </a:r>
            <a:endParaRPr lang="nl-NL" dirty="0">
              <a:solidFill>
                <a:srgbClr val="134F98"/>
              </a:solidFill>
            </a:endParaRPr>
          </a:p>
        </p:txBody>
      </p:sp>
      <p:sp>
        <p:nvSpPr>
          <p:cNvPr id="3" name="Content Placeholder 2">
            <a:extLst>
              <a:ext uri="{FF2B5EF4-FFF2-40B4-BE49-F238E27FC236}">
                <a16:creationId xmlns:a16="http://schemas.microsoft.com/office/drawing/2014/main" id="{02C0D8FB-782E-C922-89AB-CE734048BB42}"/>
              </a:ext>
            </a:extLst>
          </p:cNvPr>
          <p:cNvSpPr>
            <a:spLocks noGrp="1"/>
          </p:cNvSpPr>
          <p:nvPr>
            <p:ph idx="1"/>
          </p:nvPr>
        </p:nvSpPr>
        <p:spPr>
          <a:xfrm>
            <a:off x="1692275" y="1600200"/>
            <a:ext cx="6994525" cy="4525963"/>
          </a:xfrm>
        </p:spPr>
        <p:txBody>
          <a:bodyPr rtlCol="0">
            <a:normAutofit fontScale="92500" lnSpcReduction="20000"/>
          </a:bodyPr>
          <a:lstStyle/>
          <a:p>
            <a:pPr marL="446088" lvl="1" indent="-358775" eaLnBrk="1" fontAlgn="auto" hangingPunct="1">
              <a:lnSpc>
                <a:spcPct val="90000"/>
              </a:lnSpc>
              <a:spcAft>
                <a:spcPts val="0"/>
              </a:spcAft>
              <a:buFont typeface="Wingdings" panose="05000000000000000000" pitchFamily="2" charset="2"/>
              <a:buChar char="§"/>
              <a:defRPr/>
            </a:pPr>
            <a:endParaRPr lang="en-US" sz="3200" dirty="0">
              <a:solidFill>
                <a:srgbClr val="134F99"/>
              </a:solidFill>
              <a:latin typeface="Noto Sans Symbols"/>
              <a:ea typeface="Noto Sans Symbols"/>
              <a:cs typeface="Noto Sans Symbols"/>
            </a:endParaRPr>
          </a:p>
          <a:p>
            <a:pPr marL="446088" lvl="1" indent="-358775" eaLnBrk="1" fontAlgn="auto" hangingPunct="1">
              <a:lnSpc>
                <a:spcPct val="90000"/>
              </a:lnSpc>
              <a:spcAft>
                <a:spcPts val="0"/>
              </a:spcAft>
              <a:buFont typeface="Wingdings" panose="05000000000000000000" pitchFamily="2" charset="2"/>
              <a:buChar char="§"/>
              <a:defRPr/>
            </a:pPr>
            <a:r>
              <a:rPr lang="en-US" sz="3200" dirty="0">
                <a:solidFill>
                  <a:srgbClr val="134F99"/>
                </a:solidFill>
                <a:latin typeface="Noto Sans Symbols"/>
                <a:ea typeface="Noto Sans Symbols"/>
                <a:cs typeface="Noto Sans Symbols"/>
              </a:rPr>
              <a:t>Development of teacher trainees</a:t>
            </a:r>
          </a:p>
          <a:p>
            <a:pPr marL="446088" lvl="1" indent="-358775" eaLnBrk="1" fontAlgn="auto" hangingPunct="1">
              <a:lnSpc>
                <a:spcPct val="90000"/>
              </a:lnSpc>
              <a:spcAft>
                <a:spcPts val="0"/>
              </a:spcAft>
              <a:buFont typeface="Wingdings" panose="05000000000000000000" pitchFamily="2" charset="2"/>
              <a:buChar char="§"/>
              <a:defRPr/>
            </a:pPr>
            <a:r>
              <a:rPr lang="en-US" sz="3200" dirty="0">
                <a:solidFill>
                  <a:srgbClr val="134F99"/>
                </a:solidFill>
                <a:latin typeface="Noto Sans Symbols"/>
                <a:ea typeface="Noto Sans Symbols"/>
                <a:cs typeface="Noto Sans Symbols"/>
              </a:rPr>
              <a:t>Professional development of teachers</a:t>
            </a:r>
          </a:p>
          <a:p>
            <a:pPr marL="446088" lvl="1" indent="-358775" eaLnBrk="1" fontAlgn="auto" hangingPunct="1">
              <a:lnSpc>
                <a:spcPct val="90000"/>
              </a:lnSpc>
              <a:spcAft>
                <a:spcPts val="0"/>
              </a:spcAft>
              <a:buFont typeface="Wingdings" panose="05000000000000000000" pitchFamily="2" charset="2"/>
              <a:buChar char="§"/>
              <a:defRPr/>
            </a:pPr>
            <a:r>
              <a:rPr lang="en-US" sz="3200" dirty="0">
                <a:solidFill>
                  <a:srgbClr val="134F99"/>
                </a:solidFill>
                <a:latin typeface="Noto Sans Symbols"/>
                <a:ea typeface="Noto Sans Symbols"/>
                <a:cs typeface="Noto Sans Symbols"/>
              </a:rPr>
              <a:t>Mentoring coaching and counselling</a:t>
            </a:r>
          </a:p>
          <a:p>
            <a:pPr marL="446088" lvl="1" indent="-358775" eaLnBrk="1" fontAlgn="auto" hangingPunct="1">
              <a:lnSpc>
                <a:spcPct val="90000"/>
              </a:lnSpc>
              <a:spcAft>
                <a:spcPts val="0"/>
              </a:spcAft>
              <a:buFont typeface="Wingdings" panose="05000000000000000000" pitchFamily="2" charset="2"/>
              <a:buChar char="§"/>
              <a:defRPr/>
            </a:pPr>
            <a:r>
              <a:rPr lang="en-US" sz="3200" dirty="0">
                <a:solidFill>
                  <a:srgbClr val="134F99"/>
                </a:solidFill>
                <a:latin typeface="Noto Sans Symbols"/>
                <a:ea typeface="Noto Sans Symbols"/>
                <a:cs typeface="Noto Sans Symbols"/>
              </a:rPr>
              <a:t>Co-operation collaboration of teachers/educators</a:t>
            </a:r>
          </a:p>
          <a:p>
            <a:pPr marL="446088" lvl="1" indent="-358775" eaLnBrk="1" fontAlgn="auto" hangingPunct="1">
              <a:lnSpc>
                <a:spcPct val="90000"/>
              </a:lnSpc>
              <a:spcAft>
                <a:spcPts val="0"/>
              </a:spcAft>
              <a:buFont typeface="Wingdings" panose="05000000000000000000" pitchFamily="2" charset="2"/>
              <a:buChar char="§"/>
              <a:defRPr/>
            </a:pPr>
            <a:r>
              <a:rPr lang="en-US" sz="3200" dirty="0">
                <a:solidFill>
                  <a:srgbClr val="134F99"/>
                </a:solidFill>
                <a:latin typeface="Noto Sans Symbols"/>
                <a:ea typeface="Noto Sans Symbols"/>
                <a:cs typeface="Noto Sans Symbols"/>
              </a:rPr>
              <a:t>Interprofessional learning of teachers</a:t>
            </a:r>
          </a:p>
          <a:p>
            <a:pPr marL="446088" lvl="1" indent="-358775" eaLnBrk="1" fontAlgn="auto" hangingPunct="1">
              <a:lnSpc>
                <a:spcPct val="90000"/>
              </a:lnSpc>
              <a:spcAft>
                <a:spcPts val="0"/>
              </a:spcAft>
              <a:buFont typeface="Wingdings" panose="05000000000000000000" pitchFamily="2" charset="2"/>
              <a:buChar char="§"/>
              <a:defRPr/>
            </a:pPr>
            <a:r>
              <a:rPr lang="en-US" sz="3200" dirty="0">
                <a:solidFill>
                  <a:srgbClr val="134F99"/>
                </a:solidFill>
                <a:latin typeface="Noto Sans Symbols"/>
                <a:ea typeface="Noto Sans Symbols"/>
                <a:cs typeface="Noto Sans Symbols"/>
              </a:rPr>
              <a:t>Research</a:t>
            </a:r>
          </a:p>
          <a:p>
            <a:pPr marL="446088" lvl="1" indent="-358775" eaLnBrk="1" fontAlgn="auto" hangingPunct="1">
              <a:lnSpc>
                <a:spcPct val="90000"/>
              </a:lnSpc>
              <a:spcAft>
                <a:spcPts val="0"/>
              </a:spcAft>
              <a:buFont typeface="Wingdings" panose="05000000000000000000" pitchFamily="2" charset="2"/>
              <a:buChar char="§"/>
              <a:defRPr/>
            </a:pPr>
            <a:r>
              <a:rPr lang="en-US" sz="3200" dirty="0">
                <a:solidFill>
                  <a:srgbClr val="134F99"/>
                </a:solidFill>
                <a:latin typeface="Noto Sans Symbols"/>
                <a:ea typeface="Noto Sans Symbols"/>
                <a:cs typeface="Noto Sans Symbols"/>
              </a:rPr>
              <a:t>Innovation</a:t>
            </a:r>
          </a:p>
          <a:p>
            <a:pPr marL="446088" lvl="1" indent="-358775" eaLnBrk="1" fontAlgn="auto" hangingPunct="1">
              <a:lnSpc>
                <a:spcPct val="90000"/>
              </a:lnSpc>
              <a:spcAft>
                <a:spcPts val="0"/>
              </a:spcAft>
              <a:buFont typeface="Wingdings" panose="05000000000000000000" pitchFamily="2" charset="2"/>
              <a:buChar char="§"/>
              <a:defRPr/>
            </a:pPr>
            <a:r>
              <a:rPr lang="en-US" sz="3200" dirty="0">
                <a:solidFill>
                  <a:srgbClr val="134F99"/>
                </a:solidFill>
                <a:latin typeface="Noto Sans Symbols"/>
                <a:ea typeface="Noto Sans Symbols"/>
                <a:cs typeface="Noto Sans Symbols"/>
              </a:rPr>
              <a:t>Leadership</a:t>
            </a:r>
            <a:br>
              <a:rPr lang="nl-NL" dirty="0">
                <a:solidFill>
                  <a:srgbClr val="134F99"/>
                </a:solidFill>
                <a:latin typeface="Noto Sans Symbols"/>
                <a:ea typeface="Noto Sans Symbols"/>
                <a:cs typeface="Noto Sans Symbols"/>
              </a:rPr>
            </a:br>
            <a:endParaRPr lang="en-US" altLang="en-US" dirty="0">
              <a:solidFill>
                <a:srgbClr val="134F99"/>
              </a:solidFill>
            </a:endParaRPr>
          </a:p>
          <a:p>
            <a:pPr eaLnBrk="1" fontAlgn="auto" hangingPunct="1">
              <a:spcAft>
                <a:spcPts val="0"/>
              </a:spcAft>
              <a:defRPr/>
            </a:pPr>
            <a:endParaRPr lang="nl-NL" dirty="0"/>
          </a:p>
        </p:txBody>
      </p:sp>
      <p:sp>
        <p:nvSpPr>
          <p:cNvPr id="4" name="Footer Placeholder 3">
            <a:extLst>
              <a:ext uri="{FF2B5EF4-FFF2-40B4-BE49-F238E27FC236}">
                <a16:creationId xmlns:a16="http://schemas.microsoft.com/office/drawing/2014/main" id="{72F59D82-E466-FFC3-9272-035F8D53E409}"/>
              </a:ext>
            </a:extLst>
          </p:cNvPr>
          <p:cNvSpPr>
            <a:spLocks noGrp="1"/>
          </p:cNvSpPr>
          <p:nvPr>
            <p:ph type="ftr" sz="quarter" idx="11"/>
          </p:nvPr>
        </p:nvSpPr>
        <p:spPr/>
        <p:txBody>
          <a:bodyPr/>
          <a:lstStyle/>
          <a:p>
            <a:pPr>
              <a:defRPr/>
            </a:pPr>
            <a:r>
              <a:rPr lang="nl-NL" altLang="en-US"/>
              <a:t>PLATO Universiteit Leiden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8D297623-015A-AFA0-057D-0A588BEA7F63}"/>
              </a:ext>
            </a:extLst>
          </p:cNvPr>
          <p:cNvSpPr>
            <a:spLocks noGrp="1" noChangeArrowheads="1"/>
          </p:cNvSpPr>
          <p:nvPr>
            <p:ph type="title"/>
          </p:nvPr>
        </p:nvSpPr>
        <p:spPr>
          <a:xfrm>
            <a:off x="2123728" y="548680"/>
            <a:ext cx="6119813" cy="1143000"/>
          </a:xfrm>
        </p:spPr>
        <p:txBody>
          <a:bodyPr/>
          <a:lstStyle/>
          <a:p>
            <a:pPr algn="l" eaLnBrk="1" hangingPunct="1"/>
            <a:r>
              <a:rPr lang="en-US" altLang="nl-NL" dirty="0">
                <a:solidFill>
                  <a:srgbClr val="134F99"/>
                </a:solidFill>
              </a:rPr>
              <a:t>Three waves:</a:t>
            </a:r>
            <a:endParaRPr lang="nl-NL" altLang="nl-NL" dirty="0">
              <a:solidFill>
                <a:srgbClr val="134F99"/>
              </a:solidFill>
            </a:endParaRPr>
          </a:p>
        </p:txBody>
      </p:sp>
      <p:sp>
        <p:nvSpPr>
          <p:cNvPr id="3" name="Content Placeholder 2">
            <a:extLst>
              <a:ext uri="{FF2B5EF4-FFF2-40B4-BE49-F238E27FC236}">
                <a16:creationId xmlns:a16="http://schemas.microsoft.com/office/drawing/2014/main" id="{40DD76E0-FC99-9F8B-D176-6DE098353F61}"/>
              </a:ext>
            </a:extLst>
          </p:cNvPr>
          <p:cNvSpPr>
            <a:spLocks noGrp="1"/>
          </p:cNvSpPr>
          <p:nvPr>
            <p:ph idx="1"/>
          </p:nvPr>
        </p:nvSpPr>
        <p:spPr>
          <a:xfrm>
            <a:off x="1763713" y="1600200"/>
            <a:ext cx="7380287" cy="4525963"/>
          </a:xfrm>
        </p:spPr>
        <p:txBody>
          <a:bodyPr rtlCol="0">
            <a:normAutofit fontScale="77500" lnSpcReduction="20000"/>
          </a:bodyPr>
          <a:lstStyle/>
          <a:p>
            <a:pPr eaLnBrk="1" fontAlgn="auto" hangingPunct="1">
              <a:lnSpc>
                <a:spcPct val="107000"/>
              </a:lnSpc>
              <a:spcAft>
                <a:spcPts val="800"/>
              </a:spcAft>
              <a:buFont typeface="+mj-lt"/>
              <a:buAutoNum type="arabicPeriod"/>
              <a:defRPr/>
            </a:pPr>
            <a:r>
              <a:rPr lang="en-US" sz="4800" dirty="0">
                <a:solidFill>
                  <a:srgbClr val="134F99"/>
                </a:solidFill>
                <a:ea typeface="Calibri" panose="020F0502020204030204" pitchFamily="34" charset="0"/>
              </a:rPr>
              <a:t>Technology Wave</a:t>
            </a:r>
          </a:p>
          <a:p>
            <a:pPr marL="447675" indent="0" eaLnBrk="1" fontAlgn="auto" hangingPunct="1">
              <a:lnSpc>
                <a:spcPct val="107000"/>
              </a:lnSpc>
              <a:spcAft>
                <a:spcPts val="800"/>
              </a:spcAft>
              <a:buFont typeface="Arial" panose="020B0604020202020204" pitchFamily="34" charset="0"/>
              <a:buNone/>
              <a:defRPr/>
            </a:pPr>
            <a:r>
              <a:rPr lang="en-US" sz="2800" dirty="0">
                <a:solidFill>
                  <a:srgbClr val="134F99"/>
                </a:solidFill>
                <a:ea typeface="Calibri" panose="020F0502020204030204" pitchFamily="34" charset="0"/>
              </a:rPr>
              <a:t>Searching for the right tools and platforms to guarantee continuity of education</a:t>
            </a:r>
            <a:endParaRPr lang="nl-NL" sz="2800" dirty="0">
              <a:solidFill>
                <a:srgbClr val="134F99"/>
              </a:solidFill>
              <a:ea typeface="Calibri" panose="020F0502020204030204" pitchFamily="34" charset="0"/>
            </a:endParaRPr>
          </a:p>
          <a:p>
            <a:pPr lvl="1" eaLnBrk="1" fontAlgn="auto" hangingPunct="1">
              <a:lnSpc>
                <a:spcPct val="107000"/>
              </a:lnSpc>
              <a:spcAft>
                <a:spcPts val="800"/>
              </a:spcAft>
              <a:buFont typeface="+mj-lt"/>
              <a:buAutoNum type="alphaLcPeriod"/>
              <a:defRPr/>
            </a:pPr>
            <a:r>
              <a:rPr lang="en-US" dirty="0">
                <a:solidFill>
                  <a:srgbClr val="134F99"/>
                </a:solidFill>
                <a:ea typeface="Calibri" panose="020F0502020204030204" pitchFamily="34" charset="0"/>
              </a:rPr>
              <a:t>Access to computers, laptops, tablets, mobiles, camera’s, recording studio’s</a:t>
            </a:r>
            <a:endParaRPr lang="nl-NL" dirty="0">
              <a:solidFill>
                <a:srgbClr val="134F99"/>
              </a:solidFill>
              <a:ea typeface="Calibri" panose="020F0502020204030204" pitchFamily="34" charset="0"/>
            </a:endParaRPr>
          </a:p>
          <a:p>
            <a:pPr lvl="1" eaLnBrk="1" fontAlgn="auto" hangingPunct="1">
              <a:lnSpc>
                <a:spcPct val="107000"/>
              </a:lnSpc>
              <a:spcAft>
                <a:spcPts val="800"/>
              </a:spcAft>
              <a:buFont typeface="+mj-lt"/>
              <a:buAutoNum type="alphaLcPeriod"/>
              <a:defRPr/>
            </a:pPr>
            <a:r>
              <a:rPr lang="en-US" dirty="0">
                <a:solidFill>
                  <a:srgbClr val="134F99"/>
                </a:solidFill>
                <a:ea typeface="Calibri" panose="020F0502020204030204" pitchFamily="34" charset="0"/>
              </a:rPr>
              <a:t>Infrastructure, Networks, </a:t>
            </a:r>
            <a:r>
              <a:rPr lang="en-US" dirty="0" err="1">
                <a:solidFill>
                  <a:srgbClr val="134F99"/>
                </a:solidFill>
                <a:ea typeface="Calibri" panose="020F0502020204030204" pitchFamily="34" charset="0"/>
              </a:rPr>
              <a:t>Wifi</a:t>
            </a:r>
            <a:r>
              <a:rPr lang="en-US" dirty="0">
                <a:solidFill>
                  <a:srgbClr val="134F99"/>
                </a:solidFill>
                <a:ea typeface="Calibri" panose="020F0502020204030204" pitchFamily="34" charset="0"/>
              </a:rPr>
              <a:t>, Capacity</a:t>
            </a:r>
            <a:endParaRPr lang="nl-NL" dirty="0">
              <a:solidFill>
                <a:srgbClr val="134F99"/>
              </a:solidFill>
              <a:ea typeface="Calibri" panose="020F0502020204030204" pitchFamily="34" charset="0"/>
            </a:endParaRPr>
          </a:p>
          <a:p>
            <a:pPr lvl="1" eaLnBrk="1" fontAlgn="auto" hangingPunct="1">
              <a:lnSpc>
                <a:spcPct val="107000"/>
              </a:lnSpc>
              <a:spcAft>
                <a:spcPts val="800"/>
              </a:spcAft>
              <a:buFont typeface="+mj-lt"/>
              <a:buAutoNum type="alphaLcPeriod"/>
              <a:defRPr/>
            </a:pPr>
            <a:r>
              <a:rPr lang="en-US" dirty="0">
                <a:solidFill>
                  <a:srgbClr val="134F99"/>
                </a:solidFill>
                <a:ea typeface="Calibri" panose="020F0502020204030204" pitchFamily="34" charset="0"/>
              </a:rPr>
              <a:t>Platforms (Zoom, Webex, Teams, </a:t>
            </a:r>
            <a:r>
              <a:rPr lang="en-US" dirty="0" err="1">
                <a:solidFill>
                  <a:srgbClr val="134F99"/>
                </a:solidFill>
                <a:ea typeface="Calibri" panose="020F0502020204030204" pitchFamily="34" charset="0"/>
              </a:rPr>
              <a:t>Mahara</a:t>
            </a:r>
            <a:r>
              <a:rPr lang="en-US" dirty="0">
                <a:solidFill>
                  <a:srgbClr val="134F99"/>
                </a:solidFill>
                <a:ea typeface="Calibri" panose="020F0502020204030204" pitchFamily="34" charset="0"/>
              </a:rPr>
              <a:t>, Moodle,….)</a:t>
            </a:r>
            <a:endParaRPr lang="nl-NL" dirty="0">
              <a:solidFill>
                <a:srgbClr val="134F99"/>
              </a:solidFill>
              <a:ea typeface="Calibri" panose="020F0502020204030204" pitchFamily="34" charset="0"/>
            </a:endParaRPr>
          </a:p>
          <a:p>
            <a:pPr lvl="1" eaLnBrk="1" fontAlgn="auto" hangingPunct="1">
              <a:lnSpc>
                <a:spcPct val="107000"/>
              </a:lnSpc>
              <a:spcAft>
                <a:spcPts val="800"/>
              </a:spcAft>
              <a:buFont typeface="+mj-lt"/>
              <a:buAutoNum type="alphaLcPeriod"/>
              <a:defRPr/>
            </a:pPr>
            <a:r>
              <a:rPr lang="en-US" dirty="0">
                <a:solidFill>
                  <a:srgbClr val="134F99"/>
                </a:solidFill>
                <a:ea typeface="Calibri" panose="020F0502020204030204" pitchFamily="34" charset="0"/>
              </a:rPr>
              <a:t>Technological expertise and support</a:t>
            </a:r>
            <a:br>
              <a:rPr lang="en-US" dirty="0">
                <a:solidFill>
                  <a:srgbClr val="134F99"/>
                </a:solidFill>
                <a:ea typeface="Calibri" panose="020F0502020204030204" pitchFamily="34" charset="0"/>
              </a:rPr>
            </a:br>
            <a:endParaRPr lang="nl-NL" dirty="0">
              <a:solidFill>
                <a:srgbClr val="134F99"/>
              </a:solidFill>
              <a:ea typeface="Calibri" panose="020F0502020204030204" pitchFamily="34" charset="0"/>
            </a:endParaRPr>
          </a:p>
          <a:p>
            <a:pPr marL="914400" eaLnBrk="1" fontAlgn="auto" hangingPunct="1">
              <a:lnSpc>
                <a:spcPct val="107000"/>
              </a:lnSpc>
              <a:spcAft>
                <a:spcPts val="800"/>
              </a:spcAft>
              <a:defRPr/>
            </a:pPr>
            <a:r>
              <a:rPr lang="en-US" sz="1100" dirty="0">
                <a:solidFill>
                  <a:srgbClr val="000000"/>
                </a:solidFill>
                <a:ea typeface="Calibri" panose="020F0502020204030204" pitchFamily="34" charset="0"/>
              </a:rPr>
              <a:t> </a:t>
            </a:r>
            <a:endParaRPr lang="nl-NL" sz="1100" dirty="0">
              <a:ea typeface="Calibri" panose="020F0502020204030204" pitchFamily="34" charset="0"/>
            </a:endParaRPr>
          </a:p>
          <a:p>
            <a:pPr eaLnBrk="1" fontAlgn="auto" hangingPunct="1">
              <a:lnSpc>
                <a:spcPct val="107000"/>
              </a:lnSpc>
              <a:spcAft>
                <a:spcPts val="800"/>
              </a:spcAft>
              <a:defRPr/>
            </a:pPr>
            <a:r>
              <a:rPr lang="en-US" sz="1100" dirty="0">
                <a:ea typeface="Calibri" panose="020F0502020204030204" pitchFamily="34" charset="0"/>
              </a:rPr>
              <a:t> </a:t>
            </a:r>
            <a:endParaRPr lang="nl-NL" sz="1100" dirty="0">
              <a:ea typeface="Calibri" panose="020F0502020204030204" pitchFamily="34" charset="0"/>
            </a:endParaRPr>
          </a:p>
          <a:p>
            <a:pPr eaLnBrk="1" fontAlgn="auto" hangingPunct="1">
              <a:spcAft>
                <a:spcPts val="0"/>
              </a:spcAft>
              <a:defRPr/>
            </a:pPr>
            <a:endParaRPr lang="nl-NL" dirty="0"/>
          </a:p>
        </p:txBody>
      </p:sp>
      <p:sp>
        <p:nvSpPr>
          <p:cNvPr id="4" name="Footer Placeholder 3">
            <a:extLst>
              <a:ext uri="{FF2B5EF4-FFF2-40B4-BE49-F238E27FC236}">
                <a16:creationId xmlns:a16="http://schemas.microsoft.com/office/drawing/2014/main" id="{70E15B25-61F3-1C52-5941-DB35A37F7FD5}"/>
              </a:ext>
            </a:extLst>
          </p:cNvPr>
          <p:cNvSpPr>
            <a:spLocks noGrp="1"/>
          </p:cNvSpPr>
          <p:nvPr>
            <p:ph type="ftr" sz="quarter" idx="11"/>
          </p:nvPr>
        </p:nvSpPr>
        <p:spPr/>
        <p:txBody>
          <a:bodyPr/>
          <a:lstStyle/>
          <a:p>
            <a:pPr>
              <a:defRPr/>
            </a:pPr>
            <a:r>
              <a:rPr lang="nl-NL" altLang="en-US"/>
              <a:t>PLATO Universiteit Leiden</a:t>
            </a:r>
          </a:p>
        </p:txBody>
      </p:sp>
      <p:pic>
        <p:nvPicPr>
          <p:cNvPr id="11269" name="Picture 2" descr="The Champion Community #57 | Liver Cirrhosis Resource Launch | Hepatitis NSW">
            <a:extLst>
              <a:ext uri="{FF2B5EF4-FFF2-40B4-BE49-F238E27FC236}">
                <a16:creationId xmlns:a16="http://schemas.microsoft.com/office/drawing/2014/main" id="{168952E1-B0CA-4D93-9E0A-C89A5216AE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5923002"/>
            <a:ext cx="1869996" cy="934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A74699C0-9718-FA04-1A95-707398AECC2C}"/>
              </a:ext>
            </a:extLst>
          </p:cNvPr>
          <p:cNvSpPr>
            <a:spLocks noGrp="1" noChangeArrowheads="1"/>
          </p:cNvSpPr>
          <p:nvPr>
            <p:ph type="title"/>
          </p:nvPr>
        </p:nvSpPr>
        <p:spPr>
          <a:xfrm>
            <a:off x="457200" y="620688"/>
            <a:ext cx="8229600" cy="1143000"/>
          </a:xfrm>
        </p:spPr>
        <p:txBody>
          <a:bodyPr/>
          <a:lstStyle/>
          <a:p>
            <a:pPr eaLnBrk="1" hangingPunct="1"/>
            <a:r>
              <a:rPr lang="en-US" altLang="nl-NL" dirty="0">
                <a:solidFill>
                  <a:srgbClr val="134F99"/>
                </a:solidFill>
              </a:rPr>
              <a:t> 2. Methods and Didactics</a:t>
            </a:r>
            <a:endParaRPr lang="nl-NL" altLang="nl-NL" dirty="0">
              <a:solidFill>
                <a:srgbClr val="134F99"/>
              </a:solidFill>
            </a:endParaRPr>
          </a:p>
        </p:txBody>
      </p:sp>
      <p:sp>
        <p:nvSpPr>
          <p:cNvPr id="3" name="Content Placeholder 2">
            <a:extLst>
              <a:ext uri="{FF2B5EF4-FFF2-40B4-BE49-F238E27FC236}">
                <a16:creationId xmlns:a16="http://schemas.microsoft.com/office/drawing/2014/main" id="{8C7087F5-3D4A-7978-CAAB-519A395400F9}"/>
              </a:ext>
            </a:extLst>
          </p:cNvPr>
          <p:cNvSpPr>
            <a:spLocks noGrp="1"/>
          </p:cNvSpPr>
          <p:nvPr>
            <p:ph idx="1"/>
          </p:nvPr>
        </p:nvSpPr>
        <p:spPr>
          <a:xfrm>
            <a:off x="1908175" y="1600200"/>
            <a:ext cx="6778625" cy="4525963"/>
          </a:xfrm>
        </p:spPr>
        <p:txBody>
          <a:bodyPr rtlCol="0">
            <a:normAutofit/>
          </a:bodyPr>
          <a:lstStyle/>
          <a:p>
            <a:pPr marL="358775" indent="-358775" eaLnBrk="1" fontAlgn="auto" hangingPunct="1">
              <a:lnSpc>
                <a:spcPct val="107000"/>
              </a:lnSpc>
              <a:spcAft>
                <a:spcPts val="800"/>
              </a:spcAft>
              <a:buFont typeface="Arial" panose="020B0604020202020204" pitchFamily="34" charset="0"/>
              <a:buNone/>
              <a:defRPr/>
            </a:pPr>
            <a:r>
              <a:rPr lang="en-US" sz="2400" dirty="0">
                <a:solidFill>
                  <a:srgbClr val="134F99"/>
                </a:solidFill>
                <a:ea typeface="Calibri" panose="020F0502020204030204" pitchFamily="34" charset="0"/>
              </a:rPr>
              <a:t>	Methods and methodology/didactical  wave, to    optimize the quality of the online offer</a:t>
            </a:r>
            <a:endParaRPr lang="nl-NL" sz="2400" dirty="0">
              <a:solidFill>
                <a:srgbClr val="134F99"/>
              </a:solidFill>
              <a:ea typeface="Calibri" panose="020F0502020204030204" pitchFamily="34" charset="0"/>
            </a:endParaRPr>
          </a:p>
          <a:p>
            <a:pPr lvl="1" eaLnBrk="1" fontAlgn="auto" hangingPunct="1">
              <a:lnSpc>
                <a:spcPct val="107000"/>
              </a:lnSpc>
              <a:spcAft>
                <a:spcPts val="800"/>
              </a:spcAft>
              <a:buFont typeface="+mj-lt"/>
              <a:buAutoNum type="alphaLcPeriod"/>
              <a:defRPr/>
            </a:pPr>
            <a:r>
              <a:rPr lang="en-US" sz="2400" dirty="0">
                <a:solidFill>
                  <a:srgbClr val="134F99"/>
                </a:solidFill>
                <a:ea typeface="Calibri" panose="020F0502020204030204" pitchFamily="34" charset="0"/>
              </a:rPr>
              <a:t>How to manage the selected platforms</a:t>
            </a:r>
            <a:endParaRPr lang="nl-NL" sz="2400" dirty="0">
              <a:solidFill>
                <a:srgbClr val="134F99"/>
              </a:solidFill>
              <a:ea typeface="Calibri" panose="020F0502020204030204" pitchFamily="34" charset="0"/>
            </a:endParaRPr>
          </a:p>
          <a:p>
            <a:pPr lvl="1" eaLnBrk="1" fontAlgn="auto" hangingPunct="1">
              <a:lnSpc>
                <a:spcPct val="107000"/>
              </a:lnSpc>
              <a:spcAft>
                <a:spcPts val="800"/>
              </a:spcAft>
              <a:buFont typeface="+mj-lt"/>
              <a:buAutoNum type="alphaLcPeriod"/>
              <a:defRPr/>
            </a:pPr>
            <a:r>
              <a:rPr lang="en-US" sz="2400" dirty="0">
                <a:solidFill>
                  <a:srgbClr val="134F99"/>
                </a:solidFill>
                <a:ea typeface="Calibri" panose="020F0502020204030204" pitchFamily="34" charset="0"/>
              </a:rPr>
              <a:t>How to engage the students</a:t>
            </a:r>
            <a:endParaRPr lang="nl-NL" sz="2400" dirty="0">
              <a:solidFill>
                <a:srgbClr val="134F99"/>
              </a:solidFill>
              <a:ea typeface="Calibri" panose="020F0502020204030204" pitchFamily="34" charset="0"/>
            </a:endParaRPr>
          </a:p>
          <a:p>
            <a:pPr lvl="1" eaLnBrk="1" fontAlgn="auto" hangingPunct="1">
              <a:lnSpc>
                <a:spcPct val="107000"/>
              </a:lnSpc>
              <a:spcAft>
                <a:spcPts val="800"/>
              </a:spcAft>
              <a:buFont typeface="+mj-lt"/>
              <a:buAutoNum type="alphaLcPeriod"/>
              <a:defRPr/>
            </a:pPr>
            <a:r>
              <a:rPr lang="en-US" sz="2400" dirty="0">
                <a:solidFill>
                  <a:srgbClr val="134F99"/>
                </a:solidFill>
                <a:ea typeface="Calibri" panose="020F0502020204030204" pitchFamily="34" charset="0"/>
              </a:rPr>
              <a:t>How to monitor progress</a:t>
            </a:r>
          </a:p>
          <a:p>
            <a:pPr lvl="1" eaLnBrk="1" fontAlgn="auto" hangingPunct="1">
              <a:lnSpc>
                <a:spcPct val="107000"/>
              </a:lnSpc>
              <a:spcAft>
                <a:spcPts val="800"/>
              </a:spcAft>
              <a:buFont typeface="+mj-lt"/>
              <a:buAutoNum type="alphaLcPeriod"/>
              <a:defRPr/>
            </a:pPr>
            <a:r>
              <a:rPr lang="en-US" sz="2400" dirty="0">
                <a:solidFill>
                  <a:srgbClr val="134F99"/>
                </a:solidFill>
                <a:ea typeface="Calibri" panose="020F0502020204030204" pitchFamily="34" charset="0"/>
              </a:rPr>
              <a:t>How to assess achievements</a:t>
            </a:r>
            <a:endParaRPr lang="nl-NL" sz="2400" dirty="0">
              <a:solidFill>
                <a:srgbClr val="134F99"/>
              </a:solidFill>
              <a:ea typeface="Calibri" panose="020F0502020204030204" pitchFamily="34" charset="0"/>
            </a:endParaRPr>
          </a:p>
          <a:p>
            <a:pPr lvl="1" eaLnBrk="1" fontAlgn="auto" hangingPunct="1">
              <a:lnSpc>
                <a:spcPct val="107000"/>
              </a:lnSpc>
              <a:spcAft>
                <a:spcPts val="800"/>
              </a:spcAft>
              <a:buFont typeface="+mj-lt"/>
              <a:buAutoNum type="alphaLcPeriod"/>
              <a:defRPr/>
            </a:pPr>
            <a:r>
              <a:rPr lang="en-US" sz="2400" dirty="0">
                <a:solidFill>
                  <a:srgbClr val="134F99"/>
                </a:solidFill>
                <a:ea typeface="Calibri" panose="020F0502020204030204" pitchFamily="34" charset="0"/>
              </a:rPr>
              <a:t>How to keep track of needs of the students</a:t>
            </a:r>
            <a:endParaRPr lang="nl-NL" sz="2400" dirty="0">
              <a:solidFill>
                <a:srgbClr val="134F99"/>
              </a:solidFill>
              <a:ea typeface="Calibri" panose="020F0502020204030204" pitchFamily="34" charset="0"/>
            </a:endParaRPr>
          </a:p>
          <a:p>
            <a:pPr eaLnBrk="1" fontAlgn="auto" hangingPunct="1">
              <a:spcAft>
                <a:spcPts val="0"/>
              </a:spcAft>
              <a:defRPr/>
            </a:pPr>
            <a:endParaRPr lang="nl-NL" sz="2400" dirty="0"/>
          </a:p>
        </p:txBody>
      </p:sp>
      <p:sp>
        <p:nvSpPr>
          <p:cNvPr id="4" name="Footer Placeholder 3">
            <a:extLst>
              <a:ext uri="{FF2B5EF4-FFF2-40B4-BE49-F238E27FC236}">
                <a16:creationId xmlns:a16="http://schemas.microsoft.com/office/drawing/2014/main" id="{FE6A40D6-F572-0DE3-6669-28820C78DB51}"/>
              </a:ext>
            </a:extLst>
          </p:cNvPr>
          <p:cNvSpPr>
            <a:spLocks noGrp="1"/>
          </p:cNvSpPr>
          <p:nvPr>
            <p:ph type="ftr" sz="quarter" idx="11"/>
          </p:nvPr>
        </p:nvSpPr>
        <p:spPr/>
        <p:txBody>
          <a:bodyPr/>
          <a:lstStyle/>
          <a:p>
            <a:pPr>
              <a:defRPr/>
            </a:pPr>
            <a:r>
              <a:rPr lang="nl-NL" altLang="en-US"/>
              <a:t>PLATO Universiteit Leiden</a:t>
            </a:r>
          </a:p>
        </p:txBody>
      </p:sp>
      <p:pic>
        <p:nvPicPr>
          <p:cNvPr id="12293" name="Picture 2" descr="Alles over online leren (afstandsonderwijs) - Vernieuwenderwijs">
            <a:extLst>
              <a:ext uri="{FF2B5EF4-FFF2-40B4-BE49-F238E27FC236}">
                <a16:creationId xmlns:a16="http://schemas.microsoft.com/office/drawing/2014/main" id="{38F92718-27E9-7094-7EBD-A398F44FC9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5199276"/>
            <a:ext cx="2289523" cy="1658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82EB75F5-38B3-CA61-EA97-E5840413D4C5}"/>
              </a:ext>
            </a:extLst>
          </p:cNvPr>
          <p:cNvSpPr>
            <a:spLocks noGrp="1" noChangeArrowheads="1"/>
          </p:cNvSpPr>
          <p:nvPr>
            <p:ph type="title"/>
          </p:nvPr>
        </p:nvSpPr>
        <p:spPr>
          <a:xfrm>
            <a:off x="457200" y="-23813"/>
            <a:ext cx="8229600" cy="1143001"/>
          </a:xfrm>
        </p:spPr>
        <p:txBody>
          <a:bodyPr/>
          <a:lstStyle/>
          <a:p>
            <a:pPr eaLnBrk="1" hangingPunct="1"/>
            <a:br>
              <a:rPr lang="en-US" altLang="nl-NL" dirty="0">
                <a:solidFill>
                  <a:srgbClr val="134F99"/>
                </a:solidFill>
              </a:rPr>
            </a:br>
            <a:br>
              <a:rPr lang="en-US" altLang="nl-NL" dirty="0">
                <a:solidFill>
                  <a:srgbClr val="134F99"/>
                </a:solidFill>
              </a:rPr>
            </a:br>
            <a:r>
              <a:rPr lang="en-US" altLang="nl-NL" dirty="0">
                <a:solidFill>
                  <a:srgbClr val="134F99"/>
                </a:solidFill>
              </a:rPr>
              <a:t>3. Social-emotional Wave</a:t>
            </a:r>
            <a:endParaRPr lang="nl-NL" altLang="nl-NL" dirty="0">
              <a:solidFill>
                <a:srgbClr val="134F99"/>
              </a:solidFill>
            </a:endParaRPr>
          </a:p>
        </p:txBody>
      </p:sp>
      <p:sp>
        <p:nvSpPr>
          <p:cNvPr id="3" name="Content Placeholder 2">
            <a:extLst>
              <a:ext uri="{FF2B5EF4-FFF2-40B4-BE49-F238E27FC236}">
                <a16:creationId xmlns:a16="http://schemas.microsoft.com/office/drawing/2014/main" id="{8690C165-9D1C-3D9F-9F34-ED033C87858D}"/>
              </a:ext>
            </a:extLst>
          </p:cNvPr>
          <p:cNvSpPr>
            <a:spLocks noGrp="1"/>
          </p:cNvSpPr>
          <p:nvPr>
            <p:ph idx="1"/>
          </p:nvPr>
        </p:nvSpPr>
        <p:spPr>
          <a:xfrm>
            <a:off x="1835150" y="1128713"/>
            <a:ext cx="6635750" cy="4748212"/>
          </a:xfrm>
        </p:spPr>
        <p:txBody>
          <a:bodyPr rtlCol="0">
            <a:normAutofit fontScale="85000" lnSpcReduction="20000"/>
          </a:bodyPr>
          <a:lstStyle/>
          <a:p>
            <a:pPr marL="0" indent="0" eaLnBrk="1" fontAlgn="auto" hangingPunct="1">
              <a:lnSpc>
                <a:spcPct val="107000"/>
              </a:lnSpc>
              <a:spcAft>
                <a:spcPts val="800"/>
              </a:spcAft>
              <a:buNone/>
              <a:defRPr/>
            </a:pPr>
            <a:endParaRPr lang="en-US" sz="2400" dirty="0">
              <a:solidFill>
                <a:srgbClr val="134F99"/>
              </a:solidFill>
              <a:ea typeface="Calibri" panose="020F0502020204030204" pitchFamily="34" charset="0"/>
            </a:endParaRPr>
          </a:p>
          <a:p>
            <a:pPr marL="0" indent="0" eaLnBrk="1" fontAlgn="auto" hangingPunct="1">
              <a:lnSpc>
                <a:spcPct val="107000"/>
              </a:lnSpc>
              <a:spcAft>
                <a:spcPts val="800"/>
              </a:spcAft>
              <a:buNone/>
              <a:defRPr/>
            </a:pPr>
            <a:endParaRPr lang="en-US" sz="2400" dirty="0">
              <a:solidFill>
                <a:srgbClr val="134F99"/>
              </a:solidFill>
              <a:ea typeface="Calibri" panose="020F0502020204030204" pitchFamily="34" charset="0"/>
            </a:endParaRPr>
          </a:p>
          <a:p>
            <a:pPr marL="0" indent="0" eaLnBrk="1" fontAlgn="auto" hangingPunct="1">
              <a:lnSpc>
                <a:spcPct val="107000"/>
              </a:lnSpc>
              <a:spcAft>
                <a:spcPts val="800"/>
              </a:spcAft>
              <a:buNone/>
              <a:defRPr/>
            </a:pPr>
            <a:r>
              <a:rPr lang="en-US" sz="2400" dirty="0">
                <a:solidFill>
                  <a:srgbClr val="134F99"/>
                </a:solidFill>
                <a:ea typeface="Calibri" panose="020F0502020204030204" pitchFamily="34" charset="0"/>
              </a:rPr>
              <a:t>A social emotional wave, to cope with the social emotional well-being impact of online, or blended education</a:t>
            </a:r>
            <a:endParaRPr lang="nl-NL" sz="2400" dirty="0">
              <a:solidFill>
                <a:srgbClr val="134F99"/>
              </a:solidFill>
              <a:ea typeface="Calibri" panose="020F0502020204030204" pitchFamily="34" charset="0"/>
            </a:endParaRPr>
          </a:p>
          <a:p>
            <a:pPr lvl="1" eaLnBrk="1" fontAlgn="auto" hangingPunct="1">
              <a:lnSpc>
                <a:spcPct val="107000"/>
              </a:lnSpc>
              <a:spcAft>
                <a:spcPts val="800"/>
              </a:spcAft>
              <a:buFont typeface="+mj-lt"/>
              <a:buAutoNum type="alphaLcPeriod"/>
              <a:defRPr/>
            </a:pPr>
            <a:r>
              <a:rPr lang="en-US" sz="2400" dirty="0">
                <a:solidFill>
                  <a:srgbClr val="134F99"/>
                </a:solidFill>
                <a:ea typeface="Calibri" panose="020F0502020204030204" pitchFamily="34" charset="0"/>
              </a:rPr>
              <a:t>How to prevent isolation and loneliness</a:t>
            </a:r>
            <a:endParaRPr lang="nl-NL" sz="2400" dirty="0">
              <a:solidFill>
                <a:srgbClr val="134F99"/>
              </a:solidFill>
              <a:ea typeface="Calibri" panose="020F0502020204030204" pitchFamily="34" charset="0"/>
            </a:endParaRPr>
          </a:p>
          <a:p>
            <a:pPr lvl="1" eaLnBrk="1" fontAlgn="auto" hangingPunct="1">
              <a:lnSpc>
                <a:spcPct val="107000"/>
              </a:lnSpc>
              <a:spcAft>
                <a:spcPts val="800"/>
              </a:spcAft>
              <a:buFont typeface="+mj-lt"/>
              <a:buAutoNum type="alphaLcPeriod"/>
              <a:defRPr/>
            </a:pPr>
            <a:r>
              <a:rPr lang="en-US" sz="2400" dirty="0">
                <a:solidFill>
                  <a:srgbClr val="134F99"/>
                </a:solidFill>
                <a:ea typeface="Calibri" panose="020F0502020204030204" pitchFamily="34" charset="0"/>
              </a:rPr>
              <a:t>How establish a sense of respect in web communication (</a:t>
            </a:r>
            <a:r>
              <a:rPr lang="en-US" sz="2400" dirty="0" err="1">
                <a:solidFill>
                  <a:srgbClr val="134F99"/>
                </a:solidFill>
                <a:ea typeface="Calibri" panose="020F0502020204030204" pitchFamily="34" charset="0"/>
              </a:rPr>
              <a:t>behaviour</a:t>
            </a:r>
            <a:r>
              <a:rPr lang="en-US" sz="2400" dirty="0">
                <a:solidFill>
                  <a:srgbClr val="134F99"/>
                </a:solidFill>
                <a:ea typeface="Calibri" panose="020F0502020204030204" pitchFamily="34" charset="0"/>
              </a:rPr>
              <a:t>)</a:t>
            </a:r>
            <a:endParaRPr lang="nl-NL" sz="2400" dirty="0">
              <a:solidFill>
                <a:srgbClr val="134F99"/>
              </a:solidFill>
              <a:ea typeface="Calibri" panose="020F0502020204030204" pitchFamily="34" charset="0"/>
            </a:endParaRPr>
          </a:p>
          <a:p>
            <a:pPr lvl="1" eaLnBrk="1" fontAlgn="auto" hangingPunct="1">
              <a:lnSpc>
                <a:spcPct val="107000"/>
              </a:lnSpc>
              <a:spcAft>
                <a:spcPts val="800"/>
              </a:spcAft>
              <a:buFont typeface="+mj-lt"/>
              <a:buAutoNum type="alphaLcPeriod"/>
              <a:defRPr/>
            </a:pPr>
            <a:r>
              <a:rPr lang="en-US" sz="2400" dirty="0">
                <a:solidFill>
                  <a:srgbClr val="134F99"/>
                </a:solidFill>
                <a:ea typeface="Calibri" panose="020F0502020204030204" pitchFamily="34" charset="0"/>
              </a:rPr>
              <a:t>How to prevent stress and health problems related to computer work</a:t>
            </a:r>
          </a:p>
          <a:p>
            <a:pPr lvl="1" eaLnBrk="1" fontAlgn="auto" hangingPunct="1">
              <a:lnSpc>
                <a:spcPct val="107000"/>
              </a:lnSpc>
              <a:spcAft>
                <a:spcPts val="800"/>
              </a:spcAft>
              <a:buFont typeface="+mj-lt"/>
              <a:buAutoNum type="alphaLcPeriod"/>
              <a:defRPr/>
            </a:pPr>
            <a:r>
              <a:rPr lang="en-US" sz="2400" dirty="0">
                <a:solidFill>
                  <a:srgbClr val="134F99"/>
                </a:solidFill>
                <a:ea typeface="Calibri" panose="020F0502020204030204" pitchFamily="34" charset="0"/>
              </a:rPr>
              <a:t>How to promote/ maintain</a:t>
            </a:r>
          </a:p>
          <a:p>
            <a:pPr marL="457200" lvl="1" indent="0" eaLnBrk="1" fontAlgn="auto" hangingPunct="1">
              <a:lnSpc>
                <a:spcPct val="107000"/>
              </a:lnSpc>
              <a:spcAft>
                <a:spcPts val="800"/>
              </a:spcAft>
              <a:buFont typeface="Arial" panose="020B0604020202020204" pitchFamily="34" charset="0"/>
              <a:buNone/>
              <a:defRPr/>
            </a:pPr>
            <a:r>
              <a:rPr lang="en-US" sz="2400" dirty="0">
                <a:solidFill>
                  <a:srgbClr val="134F99"/>
                </a:solidFill>
                <a:ea typeface="Calibri" panose="020F0502020204030204" pitchFamily="34" charset="0"/>
              </a:rPr>
              <a:t>    a sense of purpose</a:t>
            </a:r>
          </a:p>
          <a:p>
            <a:pPr marL="457200" lvl="1" indent="0" eaLnBrk="1" fontAlgn="auto" hangingPunct="1">
              <a:lnSpc>
                <a:spcPct val="107000"/>
              </a:lnSpc>
              <a:spcAft>
                <a:spcPts val="800"/>
              </a:spcAft>
              <a:buFont typeface="Arial" panose="020B0604020202020204" pitchFamily="34" charset="0"/>
              <a:buNone/>
              <a:defRPr/>
            </a:pPr>
            <a:r>
              <a:rPr lang="nl-NL" sz="2400" dirty="0">
                <a:solidFill>
                  <a:srgbClr val="134F99"/>
                </a:solidFill>
                <a:ea typeface="Calibri" panose="020F0502020204030204" pitchFamily="34" charset="0"/>
              </a:rPr>
              <a:t>    </a:t>
            </a:r>
          </a:p>
          <a:p>
            <a:pPr eaLnBrk="1" fontAlgn="auto" hangingPunct="1">
              <a:spcAft>
                <a:spcPts val="0"/>
              </a:spcAft>
              <a:defRPr/>
            </a:pPr>
            <a:endParaRPr lang="nl-NL" dirty="0"/>
          </a:p>
        </p:txBody>
      </p:sp>
      <p:sp>
        <p:nvSpPr>
          <p:cNvPr id="4" name="Footer Placeholder 3">
            <a:extLst>
              <a:ext uri="{FF2B5EF4-FFF2-40B4-BE49-F238E27FC236}">
                <a16:creationId xmlns:a16="http://schemas.microsoft.com/office/drawing/2014/main" id="{D1F78B04-651E-6AE9-6D44-0F98B4D26E68}"/>
              </a:ext>
            </a:extLst>
          </p:cNvPr>
          <p:cNvSpPr>
            <a:spLocks noGrp="1"/>
          </p:cNvSpPr>
          <p:nvPr>
            <p:ph type="ftr" sz="quarter" idx="11"/>
          </p:nvPr>
        </p:nvSpPr>
        <p:spPr/>
        <p:txBody>
          <a:bodyPr/>
          <a:lstStyle/>
          <a:p>
            <a:pPr>
              <a:defRPr/>
            </a:pPr>
            <a:r>
              <a:rPr lang="nl-NL" altLang="en-US"/>
              <a:t>PLATO Universiteit Leiden</a:t>
            </a:r>
          </a:p>
        </p:txBody>
      </p:sp>
      <p:pic>
        <p:nvPicPr>
          <p:cNvPr id="13317" name="Picture 2" descr="Simple Emotions Game 1 Free Games online for kids in Nursery by Candace  Chadwick">
            <a:extLst>
              <a:ext uri="{FF2B5EF4-FFF2-40B4-BE49-F238E27FC236}">
                <a16:creationId xmlns:a16="http://schemas.microsoft.com/office/drawing/2014/main" id="{C4D0358C-67D2-271D-63F4-4621A7E089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2963" y="4508500"/>
            <a:ext cx="3060700"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79F72-6543-1D95-9CCE-A7CCE8719058}"/>
              </a:ext>
            </a:extLst>
          </p:cNvPr>
          <p:cNvSpPr>
            <a:spLocks noGrp="1"/>
          </p:cNvSpPr>
          <p:nvPr>
            <p:ph type="title"/>
          </p:nvPr>
        </p:nvSpPr>
        <p:spPr>
          <a:xfrm>
            <a:off x="2195513" y="274638"/>
            <a:ext cx="4824412" cy="1143000"/>
          </a:xfrm>
        </p:spPr>
        <p:txBody>
          <a:bodyPr rtlCol="0">
            <a:normAutofit fontScale="90000"/>
          </a:bodyPr>
          <a:lstStyle/>
          <a:p>
            <a:pPr algn="l" eaLnBrk="1" fontAlgn="auto" hangingPunct="1">
              <a:spcAft>
                <a:spcPts val="0"/>
              </a:spcAft>
              <a:defRPr/>
            </a:pPr>
            <a:br>
              <a:rPr lang="en-US" dirty="0">
                <a:solidFill>
                  <a:srgbClr val="134F99"/>
                </a:solidFill>
              </a:rPr>
            </a:br>
            <a:br>
              <a:rPr lang="en-US" dirty="0">
                <a:solidFill>
                  <a:srgbClr val="134F99"/>
                </a:solidFill>
              </a:rPr>
            </a:br>
            <a:r>
              <a:rPr lang="en-US" dirty="0">
                <a:solidFill>
                  <a:srgbClr val="134F99"/>
                </a:solidFill>
              </a:rPr>
              <a:t>Extending Learning Environments</a:t>
            </a:r>
            <a:endParaRPr lang="nl-NL" dirty="0">
              <a:solidFill>
                <a:srgbClr val="134F99"/>
              </a:solidFill>
            </a:endParaRPr>
          </a:p>
        </p:txBody>
      </p:sp>
      <p:sp>
        <p:nvSpPr>
          <p:cNvPr id="14339" name="Content Placeholder 2">
            <a:extLst>
              <a:ext uri="{FF2B5EF4-FFF2-40B4-BE49-F238E27FC236}">
                <a16:creationId xmlns:a16="http://schemas.microsoft.com/office/drawing/2014/main" id="{9B24407F-68E7-34F5-3592-957FC52BEB28}"/>
              </a:ext>
            </a:extLst>
          </p:cNvPr>
          <p:cNvSpPr>
            <a:spLocks noGrp="1" noChangeArrowheads="1"/>
          </p:cNvSpPr>
          <p:nvPr>
            <p:ph idx="1"/>
          </p:nvPr>
        </p:nvSpPr>
        <p:spPr>
          <a:xfrm>
            <a:off x="1835696" y="2332037"/>
            <a:ext cx="6851650" cy="4525963"/>
          </a:xfrm>
        </p:spPr>
        <p:txBody>
          <a:bodyPr/>
          <a:lstStyle/>
          <a:p>
            <a:pPr marL="720725" eaLnBrk="1" hangingPunct="1"/>
            <a:r>
              <a:rPr lang="en-US" altLang="nl-NL" dirty="0">
                <a:solidFill>
                  <a:srgbClr val="134F99"/>
                </a:solidFill>
              </a:rPr>
              <a:t>For learners</a:t>
            </a:r>
          </a:p>
          <a:p>
            <a:pPr marL="720725" eaLnBrk="1" hangingPunct="1"/>
            <a:r>
              <a:rPr lang="en-US" altLang="nl-NL" dirty="0">
                <a:solidFill>
                  <a:srgbClr val="134F99"/>
                </a:solidFill>
              </a:rPr>
              <a:t>For teachers </a:t>
            </a:r>
          </a:p>
          <a:p>
            <a:pPr marL="720725" eaLnBrk="1" hangingPunct="1"/>
            <a:r>
              <a:rPr lang="en-US" altLang="nl-NL" dirty="0">
                <a:solidFill>
                  <a:srgbClr val="134F99"/>
                </a:solidFill>
              </a:rPr>
              <a:t>Including the wider learning, and educating community</a:t>
            </a:r>
            <a:endParaRPr lang="nl-NL" altLang="nl-NL" dirty="0">
              <a:solidFill>
                <a:srgbClr val="134F99"/>
              </a:solidFill>
            </a:endParaRPr>
          </a:p>
        </p:txBody>
      </p:sp>
      <p:sp>
        <p:nvSpPr>
          <p:cNvPr id="4" name="Footer Placeholder 3">
            <a:extLst>
              <a:ext uri="{FF2B5EF4-FFF2-40B4-BE49-F238E27FC236}">
                <a16:creationId xmlns:a16="http://schemas.microsoft.com/office/drawing/2014/main" id="{BF83BC44-A8A5-CAA9-37D6-9588F94A4795}"/>
              </a:ext>
            </a:extLst>
          </p:cNvPr>
          <p:cNvSpPr>
            <a:spLocks noGrp="1"/>
          </p:cNvSpPr>
          <p:nvPr>
            <p:ph type="ftr" sz="quarter" idx="11"/>
          </p:nvPr>
        </p:nvSpPr>
        <p:spPr/>
        <p:txBody>
          <a:bodyPr/>
          <a:lstStyle/>
          <a:p>
            <a:pPr>
              <a:defRPr/>
            </a:pPr>
            <a:r>
              <a:rPr lang="nl-NL" altLang="en-US"/>
              <a:t>PLATO Universiteit Leiden</a:t>
            </a:r>
          </a:p>
        </p:txBody>
      </p:sp>
      <p:pic>
        <p:nvPicPr>
          <p:cNvPr id="14341" name="Picture 4" descr="Zo blijven leerlingen betrokken tijdens een online lesinstructie">
            <a:extLst>
              <a:ext uri="{FF2B5EF4-FFF2-40B4-BE49-F238E27FC236}">
                <a16:creationId xmlns:a16="http://schemas.microsoft.com/office/drawing/2014/main" id="{5A9A326E-D23E-8DB8-EA0E-0D7B6D15C9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4852988"/>
            <a:ext cx="3563937" cy="200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PLATO presentatie witte achtergrond">
  <a:themeElements>
    <a:clrScheme name="PLATO presentatie witte achtergro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LATO presentatie witte achtergrond">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nl-NL" altLang="en-US" sz="4400" b="0" i="0" u="none" strike="noStrike" cap="none" normalizeH="0" baseline="0" smtClean="0">
            <a:ln>
              <a:noFill/>
            </a:ln>
            <a:solidFill>
              <a:srgbClr val="BFBFBF"/>
            </a:solidFill>
            <a:effectLst/>
            <a:latin typeface="Arial Unicode MS" pitchFamily="34"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nl-NL" altLang="en-US" sz="4400" b="0" i="0" u="none" strike="noStrike" cap="none" normalizeH="0" baseline="0" smtClean="0">
            <a:ln>
              <a:noFill/>
            </a:ln>
            <a:solidFill>
              <a:srgbClr val="BFBFBF"/>
            </a:solidFill>
            <a:effectLst/>
            <a:latin typeface="Arial Unicode MS" pitchFamily="34" charset="-128"/>
          </a:defRPr>
        </a:defPPr>
      </a:lstStyle>
    </a:lnDef>
  </a:objectDefaults>
  <a:extraClrSchemeLst>
    <a:extraClrScheme>
      <a:clrScheme name="PLATO presentatie witte achtergro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LATO presentatie witte achtergro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LATO presentatie witte achtergro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LATO presentatie witte achtergro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LATO presentatie witte achtergro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LATO presentatie witte achtergro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LATO presentatie witte achtergrond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LATO presentatie witte achtergro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LATO presentatie witte achtergro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LATO presentatie witte achtergro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LATO presentatie witte achtergro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LATO presentatie witte achtergro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968</Words>
  <Application>Microsoft Office PowerPoint</Application>
  <PresentationFormat>On-screen Show (4:3)</PresentationFormat>
  <Paragraphs>156</Paragraphs>
  <Slides>18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18</vt:i4>
      </vt:variant>
    </vt:vector>
  </HeadingPairs>
  <TitlesOfParts>
    <vt:vector size="27" baseType="lpstr">
      <vt:lpstr>Arial</vt:lpstr>
      <vt:lpstr>Arial Unicode MS</vt:lpstr>
      <vt:lpstr>Calibri</vt:lpstr>
      <vt:lpstr>Minion Semibold</vt:lpstr>
      <vt:lpstr>Noto Sans Symbols</vt:lpstr>
      <vt:lpstr>Times</vt:lpstr>
      <vt:lpstr>Wingdings</vt:lpstr>
      <vt:lpstr>PLATO presentatie witte achtergrond</vt:lpstr>
      <vt:lpstr>Office Theme</vt:lpstr>
      <vt:lpstr>PowerPoint Presentation</vt:lpstr>
      <vt:lpstr> LITERATURE SCAN On how the Covid Pandemic affected Education and how Education responded</vt:lpstr>
      <vt:lpstr>Countries included in the Study</vt:lpstr>
      <vt:lpstr> Areas of Impact  on Teaching and Learning </vt:lpstr>
      <vt:lpstr> Areas of Impact on Teacher Education and Teachers’ Learning</vt:lpstr>
      <vt:lpstr>Three waves:</vt:lpstr>
      <vt:lpstr> 2. Methods and Didactics</vt:lpstr>
      <vt:lpstr>  3. Social-emotional Wave</vt:lpstr>
      <vt:lpstr>  Extending Learning Environments</vt:lpstr>
      <vt:lpstr> Rapide Priorities</vt:lpstr>
      <vt:lpstr>   A Fourth Wave: Kim (2022):My brain feels like a browser with 100 tabs open</vt:lpstr>
      <vt:lpstr> Implications</vt:lpstr>
      <vt:lpstr>  Examples of Implications for Teachers</vt:lpstr>
      <vt:lpstr>Examples of Implications for Professional Development</vt:lpstr>
      <vt:lpstr>  Examples of Implications for other Educators</vt:lpstr>
      <vt:lpstr>  Policy Priorities</vt:lpstr>
      <vt:lpstr>  Food for Thought</vt:lpstr>
      <vt:lpstr> Thank you for listening</vt:lpstr>
    </vt:vector>
  </TitlesOfParts>
  <Company>ratio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bertram</dc:creator>
  <cp:lastModifiedBy>Lakerveld, J.A. van (Jaap)</cp:lastModifiedBy>
  <cp:revision>87</cp:revision>
  <dcterms:created xsi:type="dcterms:W3CDTF">2001-08-10T08:21:29Z</dcterms:created>
  <dcterms:modified xsi:type="dcterms:W3CDTF">2023-06-21T13:52:41Z</dcterms:modified>
</cp:coreProperties>
</file>